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4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9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动物全都住院啦！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43922" y="142842"/>
            <a:ext cx="82561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Rod </a:t>
            </a:r>
            <a:r>
              <a:rPr lang="en-US" altLang="zh-CN" dirty="0" err="1" smtClean="0"/>
              <a:t>Theodorou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Trevor </a:t>
            </a:r>
            <a:r>
              <a:rPr lang="en-US" altLang="zh-CN" dirty="0" err="1" smtClean="0"/>
              <a:t>Dunton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上床睡觉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5527" y="142875"/>
            <a:ext cx="854150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小蛇上床去睡觉。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61861" y="142842"/>
            <a:ext cx="822027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狮子上床去睡觉。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10684" y="142842"/>
            <a:ext cx="832263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斑马上床去睡觉。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76871" y="142842"/>
            <a:ext cx="79902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河马上床去睡觉。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3605" y="142842"/>
            <a:ext cx="80367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大象上床去睡觉。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81731" y="142842"/>
            <a:ext cx="81805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01070" y="142875"/>
            <a:ext cx="827042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1856</TotalTime>
  <Words>45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上床睡觉</dc:title>
  <dc:creator>分享阅读小下</dc:creator>
  <cp:lastModifiedBy>WuzheHe</cp:lastModifiedBy>
  <cp:revision>772</cp:revision>
  <dcterms:created xsi:type="dcterms:W3CDTF">2006-11-17T02:45:10Z</dcterms:created>
  <dcterms:modified xsi:type="dcterms:W3CDTF">2007-10-10T14:32:58Z</dcterms:modified>
</cp:coreProperties>
</file>