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518" autoAdjust="0"/>
    <p:restoredTop sz="94660" autoAdjust="0"/>
  </p:normalViewPr>
  <p:slideViewPr>
    <p:cSldViewPr>
      <p:cViewPr varScale="1">
        <p:scale>
          <a:sx n="95" d="100"/>
          <a:sy n="95" d="100"/>
        </p:scale>
        <p:origin x="-90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  <a:effectLst>
            <a:outerShdw blurRad="50800" dist="50800" dir="3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那是我的朋友！</a:t>
            </a:r>
            <a:endParaRPr lang="zh-CN" altLang="en-US" dirty="0"/>
          </a:p>
        </p:txBody>
      </p:sp>
      <p:pic>
        <p:nvPicPr>
          <p:cNvPr id="6" name="图片占位符 5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42770" y="142842"/>
            <a:ext cx="745846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Teresa </a:t>
            </a:r>
            <a:r>
              <a:rPr lang="en-US" altLang="zh-CN" dirty="0" err="1" smtClean="0"/>
              <a:t>Heapy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Ben </a:t>
            </a:r>
            <a:r>
              <a:rPr lang="en-US" altLang="zh-CN" dirty="0" err="1" smtClean="0"/>
              <a:t>Cort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我的家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66747" y="142875"/>
            <a:ext cx="8539068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那是一条小狗。</a:t>
            </a:r>
            <a:endParaRPr lang="zh-CN" altLang="en-US" dirty="0"/>
          </a:p>
        </p:txBody>
      </p:sp>
      <p:pic>
        <p:nvPicPr>
          <p:cNvPr id="8" name="图片占位符 7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70581" y="142842"/>
            <a:ext cx="7802837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那是一只小猫。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95560" y="142842"/>
            <a:ext cx="735287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那是一棵大树。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73674" y="142842"/>
            <a:ext cx="719665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那是一辆汽车。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71350" y="142842"/>
            <a:ext cx="760129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那是一列火车。</a:t>
            </a:r>
            <a:endParaRPr lang="zh-CN" altLang="en-US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94259" y="142842"/>
            <a:ext cx="735548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那是一个大钟。</a:t>
            </a:r>
            <a:endParaRPr lang="zh-CN" altLang="en-US" dirty="0"/>
          </a:p>
        </p:txBody>
      </p:sp>
      <p:pic>
        <p:nvPicPr>
          <p:cNvPr id="9" name="图片占位符 8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87377" y="142842"/>
            <a:ext cx="696924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1834</TotalTime>
  <Words>61</Words>
  <Application>Microsoft Office PowerPoint</Application>
  <PresentationFormat>全屏显示(4:3)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04我的家</dc:title>
  <dc:creator>分享阅读小下</dc:creator>
  <cp:lastModifiedBy>WuzheHe</cp:lastModifiedBy>
  <cp:revision>778</cp:revision>
  <dcterms:created xsi:type="dcterms:W3CDTF">2006-11-17T02:45:10Z</dcterms:created>
  <dcterms:modified xsi:type="dcterms:W3CDTF">2007-10-10T14:48:42Z</dcterms:modified>
</cp:coreProperties>
</file>