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870" autoAdjust="0"/>
    <p:restoredTop sz="94660" autoAdjust="0"/>
  </p:normalViewPr>
  <p:slideViewPr>
    <p:cSldViewPr>
      <p:cViewPr varScale="1">
        <p:scale>
          <a:sx n="96" d="100"/>
          <a:sy n="96" d="100"/>
        </p:scale>
        <p:origin x="-11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  <a:effectLst>
            <a:outerShdw blurRad="50800" dist="50800" dir="3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  <a:tileRect/>
          </a:gradFill>
          <a:scene3d>
            <a:camera prst="orthographicFront">
              <a:rot lat="0" lon="0" rev="0"/>
            </a:camera>
            <a:lightRig rig="threePt" dir="t"/>
          </a:scene3d>
          <a:sp3d>
            <a:bevelT w="317500" h="34290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Tony </a:t>
            </a:r>
            <a:r>
              <a:rPr lang="en-US" altLang="zh-CN" dirty="0" err="1" smtClean="0"/>
              <a:t>Mitton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Jan Lewis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淘气的小猫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75" y="146570"/>
            <a:ext cx="8786813" cy="656486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淘气的小猫在盒子里。</a:t>
            </a:r>
            <a:endParaRPr lang="zh-CN" altLang="en-US" dirty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01268" y="142842"/>
            <a:ext cx="6941464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淘气的小猫在鞋子里。</a:t>
            </a:r>
            <a:endParaRPr lang="zh-CN" altLang="en-US" dirty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60014" y="142842"/>
            <a:ext cx="802397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淘气的小猫在书包里。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89367" y="142842"/>
            <a:ext cx="676526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淘气的小猫在篮子里。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94610" y="142842"/>
            <a:ext cx="755477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淘气的小猫弄得家里一团糟</a:t>
            </a:r>
            <a:r>
              <a:rPr lang="en-US" altLang="zh-CN" dirty="0" smtClean="0"/>
              <a:t>……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9122" y="142842"/>
            <a:ext cx="866575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淘气的小猫睡在奶奶的怀抱里。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248266" y="142842"/>
            <a:ext cx="664746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1842</TotalTime>
  <Words>68</Words>
  <Application>Microsoft Office PowerPoint</Application>
  <PresentationFormat>全屏显示(4:3)</PresentationFormat>
  <Paragraphs>17</Paragraphs>
  <Slides>10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05淘气的小猫</dc:title>
  <dc:creator>分享阅读小下</dc:creator>
  <cp:lastModifiedBy>WuzheHe</cp:lastModifiedBy>
  <cp:revision>780</cp:revision>
  <dcterms:created xsi:type="dcterms:W3CDTF">2006-11-17T02:45:10Z</dcterms:created>
  <dcterms:modified xsi:type="dcterms:W3CDTF">2007-10-10T15:16:23Z</dcterms:modified>
</cp:coreProperties>
</file>