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75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1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爸爸，快来呀！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80689" y="142842"/>
            <a:ext cx="758262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Jeanne Holloway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Andy Cooke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超市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164361"/>
            <a:ext cx="8786813" cy="652927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我找到了胡萝卜。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9793" y="142842"/>
            <a:ext cx="794441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我找到了西红柿。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56945" y="142842"/>
            <a:ext cx="80301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我找到了香蕉。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45081" y="142842"/>
            <a:ext cx="78538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我找到了苹果。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43058" y="142842"/>
            <a:ext cx="76578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我找到了桔子。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557" y="142842"/>
            <a:ext cx="776288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哎呀呀！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92535" y="142842"/>
            <a:ext cx="71589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1835</TotalTime>
  <Words>48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06超市</dc:title>
  <dc:creator>分享阅读小下</dc:creator>
  <cp:lastModifiedBy>WuzheHe</cp:lastModifiedBy>
  <cp:revision>775</cp:revision>
  <dcterms:created xsi:type="dcterms:W3CDTF">2006-11-17T02:45:10Z</dcterms:created>
  <dcterms:modified xsi:type="dcterms:W3CDTF">2007-10-10T15:32:19Z</dcterms:modified>
</cp:coreProperties>
</file>