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129" autoAdjust="0"/>
    <p:restoredTop sz="94660" autoAdjust="0"/>
  </p:normalViewPr>
  <p:slideViewPr>
    <p:cSldViewPr>
      <p:cViewPr varScale="1">
        <p:scale>
          <a:sx n="90" d="100"/>
          <a:sy n="90" d="100"/>
        </p:scale>
        <p:origin x="-120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  <a:effectLst>
            <a:outerShdw blurRad="50800" dist="50800" dir="3600000" sx="101000" sy="101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714999" y="6527993"/>
            <a:ext cx="401842" cy="2857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CN" altLang="en-US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马克没游走，它很喜欢小肯肯。</a:t>
            </a:r>
            <a:endParaRPr lang="zh-CN" altLang="en-US" dirty="0"/>
          </a:p>
        </p:txBody>
      </p:sp>
      <p:pic>
        <p:nvPicPr>
          <p:cNvPr id="6" name="图片占位符 5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689380" y="142842"/>
            <a:ext cx="376523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Claire Daniel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Steve Carpenter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有趣的鱼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18276" y="142875"/>
            <a:ext cx="5036011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马克是条鱼，它喜欢捉迷藏。</a:t>
            </a:r>
            <a:endParaRPr lang="zh-CN" altLang="en-US" dirty="0"/>
          </a:p>
        </p:txBody>
      </p:sp>
      <p:pic>
        <p:nvPicPr>
          <p:cNvPr id="8" name="图片占位符 7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820118" y="142842"/>
            <a:ext cx="3503764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汤姆看到马克，他想抓住马克。</a:t>
            </a:r>
            <a:endParaRPr lang="zh-CN" altLang="en-US" dirty="0"/>
          </a:p>
        </p:txBody>
      </p:sp>
      <p:pic>
        <p:nvPicPr>
          <p:cNvPr id="6" name="图片占位符 5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622806" y="142842"/>
            <a:ext cx="389838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马克游走了。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286873" y="142842"/>
            <a:ext cx="457025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兰丝看到马克，她想抓住马克。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853396" y="142842"/>
            <a:ext cx="343720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马克游走了。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260084" y="142842"/>
            <a:ext cx="462383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肯肯看到马克，他想要马克。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841511" y="142842"/>
            <a:ext cx="346097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1847</TotalTime>
  <Words>74</Words>
  <Application>Microsoft Office PowerPoint</Application>
  <PresentationFormat>全屏显示(4:3)</PresentationFormat>
  <Paragraphs>19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07有趣的鱼</dc:title>
  <dc:creator>分享阅读小下</dc:creator>
  <cp:lastModifiedBy>WuzheHe</cp:lastModifiedBy>
  <cp:revision>777</cp:revision>
  <dcterms:created xsi:type="dcterms:W3CDTF">2006-11-17T02:45:10Z</dcterms:created>
  <dcterms:modified xsi:type="dcterms:W3CDTF">2007-10-10T16:29:21Z</dcterms:modified>
</cp:coreProperties>
</file>