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068" autoAdjust="0"/>
    <p:restoredTop sz="94660" autoAdjust="0"/>
  </p:normalViewPr>
  <p:slideViewPr>
    <p:cSldViewPr>
      <p:cViewPr varScale="1">
        <p:scale>
          <a:sx n="94" d="100"/>
          <a:sy n="94" d="100"/>
        </p:scale>
        <p:origin x="-10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小朋友，来倒立。</a:t>
            </a:r>
            <a:r>
              <a:rPr lang="en-US" dirty="0" smtClean="0"/>
              <a:t>1 2 3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84871" y="142842"/>
            <a:ext cx="737425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Jana Mason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赵涵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三个好朋友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PIC_000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11264" y="142875"/>
            <a:ext cx="8450035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小朋友，排排站。</a:t>
            </a:r>
            <a:r>
              <a:rPr lang="en-US" dirty="0" smtClean="0"/>
              <a:t>1 2 3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08430" y="142842"/>
            <a:ext cx="7527139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小朋友，齐步走。</a:t>
            </a:r>
            <a:r>
              <a:rPr lang="en-US" dirty="0" smtClean="0"/>
              <a:t>1 3 2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59395" y="142842"/>
            <a:ext cx="782520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小朋友，排队跑。</a:t>
            </a:r>
            <a:r>
              <a:rPr lang="en-US" dirty="0" smtClean="0"/>
              <a:t>2 3 1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66664" y="142842"/>
            <a:ext cx="761067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小朋友，一起跳。</a:t>
            </a:r>
            <a:r>
              <a:rPr lang="en-US" dirty="0" smtClean="0"/>
              <a:t>2 1 3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89981" y="142842"/>
            <a:ext cx="756403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小朋友，转圈圈。</a:t>
            </a:r>
            <a:r>
              <a:rPr lang="en-US" dirty="0" smtClean="0"/>
              <a:t>3 1 2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95476" y="142842"/>
            <a:ext cx="755304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小朋友，翻跟头。</a:t>
            </a:r>
            <a:r>
              <a:rPr lang="en-US" dirty="0" smtClean="0"/>
              <a:t>3 2 1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54635" y="142842"/>
            <a:ext cx="783472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1851</TotalTime>
  <Words>77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08三个好朋友</dc:title>
  <dc:creator>分享阅读小下</dc:creator>
  <cp:lastModifiedBy>WuzheHe</cp:lastModifiedBy>
  <cp:revision>779</cp:revision>
  <dcterms:created xsi:type="dcterms:W3CDTF">2006-11-17T02:45:10Z</dcterms:created>
  <dcterms:modified xsi:type="dcterms:W3CDTF">2007-10-10T16:40:07Z</dcterms:modified>
</cp:coreProperties>
</file>