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204" autoAdjust="0"/>
    <p:restoredTop sz="94660" autoAdjust="0"/>
  </p:normalViewPr>
  <p:slideViewPr>
    <p:cSldViewPr>
      <p:cViewPr varScale="1">
        <p:scale>
          <a:sx n="95" d="100"/>
          <a:sy n="95" d="100"/>
        </p:scale>
        <p:origin x="-9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做饭穿什么？穿上花围裙，带上微笑。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84399" y="142842"/>
            <a:ext cx="697520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洗澡穿什么？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只有微笑。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34481" y="142842"/>
            <a:ext cx="707503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周雪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今天穿什么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6754" y="142875"/>
            <a:ext cx="849905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上学穿什么？穿上花裙子，带上微笑。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62136" y="142842"/>
            <a:ext cx="701972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打球穿什么？穿上运动鞋，带上微笑。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61681" y="142842"/>
            <a:ext cx="82206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游泳穿什么？穿上游泳衣，带上微笑。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23485" y="142842"/>
            <a:ext cx="749702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跳舞穿什么？穿上舞蹈裙，带上微笑。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23485" y="142842"/>
            <a:ext cx="749702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下雨穿什么？穿上红雨衣，带上微笑。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0413" y="142842"/>
            <a:ext cx="710317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下雪穿什么？穿上羽绒服，带上微笑。</a:t>
            </a:r>
            <a:endParaRPr lang="zh-CN" altLang="en-US" dirty="0"/>
          </a:p>
        </p:txBody>
      </p:sp>
      <p:pic>
        <p:nvPicPr>
          <p:cNvPr id="9" name="图片占位符 8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98993" y="142842"/>
            <a:ext cx="71460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1861</TotalTime>
  <Words>107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09今天穿什么</dc:title>
  <dc:creator>分享阅读小下</dc:creator>
  <cp:lastModifiedBy>WuzheHe</cp:lastModifiedBy>
  <cp:revision>783</cp:revision>
  <dcterms:created xsi:type="dcterms:W3CDTF">2006-11-17T02:45:10Z</dcterms:created>
  <dcterms:modified xsi:type="dcterms:W3CDTF">2007-10-10T16:57:59Z</dcterms:modified>
</cp:coreProperties>
</file>