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812" autoAdjust="0"/>
    <p:restoredTop sz="94660" autoAdjust="0"/>
  </p:normalViewPr>
  <p:slideViewPr>
    <p:cSldViewPr>
      <p:cViewPr varScale="1">
        <p:scale>
          <a:sx n="95" d="100"/>
          <a:sy n="95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现在我是什么？</a:t>
            </a:r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0473" y="142842"/>
            <a:ext cx="702305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Carole Telford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Wendy Sinclair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化装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357422" y="775161"/>
            <a:ext cx="785817" cy="621676"/>
          </a:xfrm>
        </p:spPr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PIC_000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5256" y="142875"/>
            <a:ext cx="872205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我是海盗。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47391" y="142842"/>
            <a:ext cx="744921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我是小丑。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76007" y="142842"/>
            <a:ext cx="739198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我是老鼠。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71908" y="142842"/>
            <a:ext cx="800018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我是王后。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1686" y="142842"/>
            <a:ext cx="796062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我是妖怪。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9680" y="142842"/>
            <a:ext cx="79446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“哎哟！”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5281" y="142842"/>
            <a:ext cx="72334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1868</TotalTime>
  <Words>40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10化装</dc:title>
  <dc:creator>分享阅读小下</dc:creator>
  <cp:lastModifiedBy>WuzheHe</cp:lastModifiedBy>
  <cp:revision>783</cp:revision>
  <dcterms:created xsi:type="dcterms:W3CDTF">2006-11-17T02:45:10Z</dcterms:created>
  <dcterms:modified xsi:type="dcterms:W3CDTF">2007-10-11T02:18:17Z</dcterms:modified>
</cp:coreProperties>
</file>