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126" autoAdjust="0"/>
    <p:restoredTop sz="94660" autoAdjust="0"/>
  </p:normalViewPr>
  <p:slideViewPr>
    <p:cSldViewPr>
      <p:cViewPr varScale="1">
        <p:scale>
          <a:sx n="95" d="100"/>
          <a:sy n="95" d="100"/>
        </p:scale>
        <p:origin x="-9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一会儿上，一会儿下，上上下下转圈圈。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62722" y="142842"/>
            <a:ext cx="521855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4214842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蓝风筝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7"/>
          </p:nvPr>
        </p:nvSpPr>
        <p:spPr>
          <a:xfrm>
            <a:off x="2357423" y="775161"/>
            <a:ext cx="746274" cy="621676"/>
          </a:xfrm>
        </p:spPr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9250" y="142875"/>
            <a:ext cx="503406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蓝风筝，飞呀飞，一直飞到高空中。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19020" y="142842"/>
            <a:ext cx="4505960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红风筝，追呀追，想要追到蓝风筝。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85993" y="142842"/>
            <a:ext cx="437201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蓝风筝，向下冲，远远离开红风筝。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51167" y="142842"/>
            <a:ext cx="44416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smtClean="0"/>
              <a:t>蓝风筝，向下落。落呀，落呀，往下落。</a:t>
            </a:r>
            <a:endParaRPr lang="zh-CN" altLang="en-US" dirty="0"/>
          </a:p>
        </p:txBody>
      </p:sp>
      <p:pic>
        <p:nvPicPr>
          <p:cNvPr id="8" name="图片占位符 7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59204" y="142842"/>
            <a:ext cx="442559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蓝风筝，摔地上。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94909" y="142842"/>
            <a:ext cx="455418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红风筝，飞呀飞，一直飞在高空中。</a:t>
            </a:r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99388" y="142842"/>
            <a:ext cx="434522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1837</TotalTime>
  <Words>99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11蓝风筝</dc:title>
  <dc:creator>分享阅读小下</dc:creator>
  <cp:lastModifiedBy>WuzheHe</cp:lastModifiedBy>
  <cp:revision>776</cp:revision>
  <dcterms:created xsi:type="dcterms:W3CDTF">2006-11-17T02:45:10Z</dcterms:created>
  <dcterms:modified xsi:type="dcterms:W3CDTF">2007-10-11T02:53:07Z</dcterms:modified>
</cp:coreProperties>
</file>