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看！山洞里的大脚印！让我们跟着脚印走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68080" y="195970"/>
            <a:ext cx="5207840" cy="525160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“啊，一只大象！”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32746" y="142842"/>
            <a:ext cx="54785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  李虹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刘谦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让我们跟着脚印走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357423" y="775161"/>
            <a:ext cx="746274" cy="621676"/>
          </a:xfrm>
        </p:spPr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2738" y="142875"/>
            <a:ext cx="504708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这么大的大脚印！让我们跟着脚印走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68765" y="142842"/>
            <a:ext cx="5406469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看！沙地上的大脚印！让我们跟着脚印走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78896" y="142842"/>
            <a:ext cx="558620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看！泥地里的大脚印！让我们跟着脚印走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37631" y="197837"/>
            <a:ext cx="5268737" cy="524787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看！草地上的大脚印！让我们跟着脚印走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90391" y="142842"/>
            <a:ext cx="536321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看！森林里的大脚印！让我们跟着脚印走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83314" y="298084"/>
            <a:ext cx="4377371" cy="5047376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看！小河边的大脚印！让我们跟着脚印走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07825" y="142842"/>
            <a:ext cx="572835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1864</TotalTime>
  <Words>126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12让我们跟着脚印走</dc:title>
  <dc:creator>分享阅读小下</dc:creator>
  <cp:lastModifiedBy>WuzheHe</cp:lastModifiedBy>
  <cp:revision>787</cp:revision>
  <dcterms:created xsi:type="dcterms:W3CDTF">2006-11-17T02:45:10Z</dcterms:created>
  <dcterms:modified xsi:type="dcterms:W3CDTF">2007-10-12T10:37:32Z</dcterms:modified>
</cp:coreProperties>
</file>