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57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cap="none" dirty="0" err="1" smtClean="0">
                <a:latin typeface="Bookman Old Style" pitchFamily="18" charset="0"/>
              </a:rPr>
              <a:t>po,po,po,xi,xi,xi,zhi,zhi,zhi</a:t>
            </a:r>
            <a:r>
              <a:rPr lang="zh-CN" altLang="en-US" dirty="0" smtClean="0">
                <a:latin typeface="Bookman Old Style" pitchFamily="18" charset="0"/>
              </a:rPr>
              <a:t>。</a:t>
            </a:r>
            <a:endParaRPr lang="en-US" altLang="zh-CN" dirty="0" smtClean="0">
              <a:latin typeface="Bookman Old Style" pitchFamily="18" charset="0"/>
            </a:endParaRPr>
          </a:p>
          <a:p>
            <a:r>
              <a:rPr lang="zh-CN" altLang="en-US" dirty="0" smtClean="0">
                <a:latin typeface="Bookman Old Style" pitchFamily="18" charset="0"/>
              </a:rPr>
              <a:t>我们都饿了。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08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53661" y="142842"/>
            <a:ext cx="783667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Jana Mason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3714776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玉玄贝文化艺术传播中心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我们要吃东西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6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7202" y="142875"/>
            <a:ext cx="8638159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小金鱼饿了。</a:t>
            </a:r>
            <a:endParaRPr lang="zh-CN" altLang="en-US" dirty="0"/>
          </a:p>
        </p:txBody>
      </p:sp>
      <p:pic>
        <p:nvPicPr>
          <p:cNvPr id="8" name="图片占位符 7" descr="PIC_006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74819" y="142842"/>
            <a:ext cx="6994361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小金鱼吹泡泡</a:t>
            </a:r>
            <a:r>
              <a:rPr lang="zh-CN" altLang="en-US" dirty="0" smtClean="0"/>
              <a:t>，</a:t>
            </a:r>
            <a:r>
              <a:rPr lang="en-US" altLang="zh-CN" cap="none" dirty="0" err="1" smtClean="0"/>
              <a:t>po</a:t>
            </a:r>
            <a:r>
              <a:rPr lang="zh-CN" altLang="en-US" cap="none" dirty="0" smtClean="0"/>
              <a:t>，</a:t>
            </a:r>
            <a:r>
              <a:rPr lang="en-US" altLang="zh-CN" cap="none" dirty="0" err="1" smtClean="0"/>
              <a:t>po</a:t>
            </a:r>
            <a:r>
              <a:rPr lang="zh-CN" altLang="en-US" cap="none" dirty="0" smtClean="0"/>
              <a:t>，</a:t>
            </a:r>
            <a:r>
              <a:rPr lang="en-US" altLang="zh-CN" cap="none" dirty="0" err="1" smtClean="0"/>
              <a:t>po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6" name="图片占位符 5" descr="PIC_006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98131" y="142842"/>
            <a:ext cx="714773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小老鼠饿了。</a:t>
            </a:r>
            <a:endParaRPr lang="zh-CN" altLang="en-US" dirty="0"/>
          </a:p>
        </p:txBody>
      </p:sp>
      <p:pic>
        <p:nvPicPr>
          <p:cNvPr id="6" name="图片占位符 5" descr="PIC_007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71630" y="142842"/>
            <a:ext cx="70007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小老鼠吸鼻子</a:t>
            </a:r>
            <a:r>
              <a:rPr lang="zh-CN" altLang="en-US" dirty="0" smtClean="0"/>
              <a:t>，</a:t>
            </a:r>
            <a:r>
              <a:rPr lang="en-US" altLang="zh-CN" cap="none" dirty="0" smtClean="0">
                <a:latin typeface="Bookman Old Style" pitchFamily="18" charset="0"/>
              </a:rPr>
              <a:t>xi</a:t>
            </a:r>
            <a:r>
              <a:rPr lang="zh-CN" altLang="en-US" cap="none" dirty="0" smtClean="0"/>
              <a:t>，</a:t>
            </a:r>
            <a:r>
              <a:rPr lang="en-US" altLang="zh-CN" cap="none" dirty="0" smtClean="0">
                <a:latin typeface="Bookman Old Style" pitchFamily="18" charset="0"/>
              </a:rPr>
              <a:t>xi</a:t>
            </a:r>
            <a:r>
              <a:rPr lang="zh-CN" altLang="en-US" cap="none" dirty="0" smtClean="0"/>
              <a:t>，</a:t>
            </a:r>
            <a:r>
              <a:rPr lang="en-US" altLang="zh-CN" cap="none" dirty="0" smtClean="0">
                <a:latin typeface="Bookman Old Style" pitchFamily="18" charset="0"/>
              </a:rPr>
              <a:t>xi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6" name="图片占位符 5" descr="PIC_007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41531" y="142842"/>
            <a:ext cx="706093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小猫咪饿了。</a:t>
            </a:r>
            <a:endParaRPr lang="zh-CN" altLang="en-US" dirty="0"/>
          </a:p>
        </p:txBody>
      </p:sp>
      <p:pic>
        <p:nvPicPr>
          <p:cNvPr id="6" name="图片占位符 5" descr="PIC_007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49179" y="142842"/>
            <a:ext cx="704564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小猫咪胡乱抓</a:t>
            </a:r>
            <a:r>
              <a:rPr lang="zh-CN" altLang="en-US" dirty="0" smtClean="0"/>
              <a:t>，</a:t>
            </a:r>
            <a:r>
              <a:rPr lang="en-US" altLang="zh-CN" cap="none" dirty="0" err="1" smtClean="0">
                <a:latin typeface="Bookman Old Style" pitchFamily="18" charset="0"/>
              </a:rPr>
              <a:t>zhi</a:t>
            </a:r>
            <a:r>
              <a:rPr lang="zh-CN" altLang="en-US" cap="none" dirty="0" smtClean="0"/>
              <a:t>，</a:t>
            </a:r>
            <a:r>
              <a:rPr lang="en-US" altLang="zh-CN" cap="none" dirty="0" err="1" smtClean="0">
                <a:latin typeface="Bookman Old Style" pitchFamily="18" charset="0"/>
              </a:rPr>
              <a:t>zhi</a:t>
            </a:r>
            <a:r>
              <a:rPr lang="zh-CN" altLang="en-US" cap="none" dirty="0" smtClean="0"/>
              <a:t>，</a:t>
            </a:r>
            <a:r>
              <a:rPr lang="en-US" altLang="zh-CN" cap="none" dirty="0" err="1" smtClean="0">
                <a:latin typeface="Bookman Old Style" pitchFamily="18" charset="0"/>
              </a:rPr>
              <a:t>zhi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6" name="图片占位符 5" descr="PIC_007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13253" y="142842"/>
            <a:ext cx="711749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1857</TotalTime>
  <Words>78</Words>
  <Application>Microsoft Office PowerPoint</Application>
  <PresentationFormat>全屏显示(4:3)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01我们要吃东西</dc:title>
  <dc:creator>分享阅读中上</dc:creator>
  <cp:lastModifiedBy>WuzheHe</cp:lastModifiedBy>
  <cp:revision>782</cp:revision>
  <dcterms:created xsi:type="dcterms:W3CDTF">2006-11-17T02:45:10Z</dcterms:created>
  <dcterms:modified xsi:type="dcterms:W3CDTF">2007-10-14T17:22:39Z</dcterms:modified>
</cp:coreProperties>
</file>