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931" autoAdjust="0"/>
    <p:restoredTop sz="94660" autoAdjust="0"/>
  </p:normalViewPr>
  <p:slideViewPr>
    <p:cSldViewPr>
      <p:cViewPr varScale="1">
        <p:scale>
          <a:sx n="93" d="100"/>
          <a:sy n="93" d="100"/>
        </p:scale>
        <p:origin x="-96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</a:bodyPr>
          <a:lstStyle>
            <a:lvl1pPr algn="ctr">
              <a:buNone/>
              <a:defRPr sz="60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1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soft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Bookman Old Style" pitchFamily="18" charset="0"/>
              </a:rPr>
              <a:t>现在，他们一起睡觉了。</a:t>
            </a:r>
            <a:endParaRPr lang="zh-CN" altLang="en-US" dirty="0">
              <a:latin typeface="Bookman Old Style" pitchFamily="18" charset="0"/>
            </a:endParaRPr>
          </a:p>
        </p:txBody>
      </p:sp>
      <p:pic>
        <p:nvPicPr>
          <p:cNvPr id="6" name="图片占位符 5" descr="PIC_010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788242" y="142842"/>
            <a:ext cx="556751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David </a:t>
            </a:r>
            <a:r>
              <a:rPr lang="en-US" altLang="zh-CN" dirty="0" err="1" smtClean="0"/>
              <a:t>Mcphail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David </a:t>
            </a:r>
            <a:r>
              <a:rPr lang="en-US" altLang="zh-CN" dirty="0" err="1" smtClean="0"/>
              <a:t>Mcphail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瑞克生病了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PIC_008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27718" y="142875"/>
            <a:ext cx="5017126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瑞克生病了，它不能出去玩了。</a:t>
            </a:r>
            <a:endParaRPr lang="zh-CN" altLang="en-US" dirty="0"/>
          </a:p>
        </p:txBody>
      </p:sp>
      <p:pic>
        <p:nvPicPr>
          <p:cNvPr id="10" name="图片占位符 9" descr="PIC_008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944887" y="142842"/>
            <a:ext cx="5254226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杰克来帮忙，它给瑞克端来一杯水。</a:t>
            </a:r>
            <a:endParaRPr lang="zh-CN" altLang="en-US" dirty="0"/>
          </a:p>
        </p:txBody>
      </p:sp>
      <p:pic>
        <p:nvPicPr>
          <p:cNvPr id="6" name="图片占位符 5" descr="PIC_008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816373" y="142842"/>
            <a:ext cx="551125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现在，瑞克感觉太热了。</a:t>
            </a:r>
            <a:endParaRPr lang="zh-CN" altLang="en-US" dirty="0"/>
          </a:p>
        </p:txBody>
      </p:sp>
      <p:pic>
        <p:nvPicPr>
          <p:cNvPr id="6" name="图片占位符 5" descr="PIC_009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621856" y="142842"/>
            <a:ext cx="590028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杰克来帮忙，它给瑞克拿来一个冰袋。</a:t>
            </a:r>
            <a:endParaRPr lang="zh-CN" altLang="en-US" dirty="0"/>
          </a:p>
        </p:txBody>
      </p:sp>
      <p:pic>
        <p:nvPicPr>
          <p:cNvPr id="6" name="图片占位符 5" descr="PIC_009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606644" y="142842"/>
            <a:ext cx="593071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现在，瑞克感觉太冷了。</a:t>
            </a:r>
            <a:endParaRPr lang="zh-CN" altLang="en-US" dirty="0"/>
          </a:p>
        </p:txBody>
      </p:sp>
      <p:pic>
        <p:nvPicPr>
          <p:cNvPr id="6" name="图片占位符 5" descr="PIC_009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706423" y="142842"/>
            <a:ext cx="573115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杰克来帮忙，它靠在瑞克身上。</a:t>
            </a:r>
            <a:endParaRPr lang="zh-CN" altLang="en-US" dirty="0"/>
          </a:p>
        </p:txBody>
      </p:sp>
      <p:pic>
        <p:nvPicPr>
          <p:cNvPr id="6" name="图片占位符 5" descr="PIC_010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593030" y="142842"/>
            <a:ext cx="595794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1874</TotalTime>
  <Words>94</Words>
  <Application>Microsoft Office PowerPoint</Application>
  <PresentationFormat>全屏显示(4:3)</PresentationFormat>
  <Paragraphs>19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02瑞克生病了</dc:title>
  <dc:creator>分享阅读中上</dc:creator>
  <cp:lastModifiedBy>WuzheHe</cp:lastModifiedBy>
  <cp:revision>786</cp:revision>
  <dcterms:created xsi:type="dcterms:W3CDTF">2006-11-17T02:45:10Z</dcterms:created>
  <dcterms:modified xsi:type="dcterms:W3CDTF">2007-10-14T17:52:11Z</dcterms:modified>
</cp:coreProperties>
</file>