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妈妈发现浴室里面乱糟糟。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12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44793" y="142842"/>
            <a:ext cx="74544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Jeanne Holloway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Andy Cooke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在浴室里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0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93747" y="142875"/>
            <a:ext cx="8485069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山姆找到了毛巾。</a:t>
            </a:r>
            <a:endParaRPr lang="zh-CN" altLang="en-US" dirty="0"/>
          </a:p>
        </p:txBody>
      </p:sp>
      <p:pic>
        <p:nvPicPr>
          <p:cNvPr id="8" name="图片占位符 7" descr="PIC_01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4064" y="142842"/>
            <a:ext cx="7235872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山姆找到了香皂。</a:t>
            </a:r>
            <a:endParaRPr lang="zh-CN" altLang="en-US" dirty="0"/>
          </a:p>
        </p:txBody>
      </p:sp>
      <p:pic>
        <p:nvPicPr>
          <p:cNvPr id="6" name="图片占位符 5" descr="PIC_011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51866" y="142842"/>
            <a:ext cx="74402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山姆找到了牙刷。</a:t>
            </a:r>
            <a:endParaRPr lang="zh-CN" altLang="en-US" dirty="0"/>
          </a:p>
        </p:txBody>
      </p:sp>
      <p:pic>
        <p:nvPicPr>
          <p:cNvPr id="6" name="图片占位符 5" descr="PIC_011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56225" y="142842"/>
            <a:ext cx="783154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山姆找到了牙膏。</a:t>
            </a:r>
            <a:endParaRPr lang="zh-CN" altLang="en-US" dirty="0"/>
          </a:p>
        </p:txBody>
      </p:sp>
      <p:pic>
        <p:nvPicPr>
          <p:cNvPr id="6" name="图片占位符 5" descr="PIC_012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81481" y="142842"/>
            <a:ext cx="75810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山姆找到了泡泡。</a:t>
            </a:r>
            <a:endParaRPr lang="zh-CN" altLang="en-US" dirty="0"/>
          </a:p>
        </p:txBody>
      </p:sp>
      <p:pic>
        <p:nvPicPr>
          <p:cNvPr id="6" name="图片占位符 5" descr="PIC_012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16800" y="142842"/>
            <a:ext cx="731039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PIC_012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9053" y="142875"/>
            <a:ext cx="849445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1869</TotalTime>
  <Words>51</Words>
  <Application>Microsoft Office PowerPoint</Application>
  <PresentationFormat>全屏显示(4:3)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03在浴室里</dc:title>
  <dc:creator>分享阅读中上</dc:creator>
  <cp:lastModifiedBy>WuzheHe</cp:lastModifiedBy>
  <cp:revision>782</cp:revision>
  <dcterms:created xsi:type="dcterms:W3CDTF">2006-11-17T02:45:10Z</dcterms:created>
  <dcterms:modified xsi:type="dcterms:W3CDTF">2007-10-15T05:18:48Z</dcterms:modified>
</cp:coreProperties>
</file>