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268" autoAdjust="0"/>
    <p:restoredTop sz="94660" autoAdjust="0"/>
  </p:normalViewPr>
  <p:slideViewPr>
    <p:cSldViewPr>
      <p:cViewPr varScale="1">
        <p:scale>
          <a:sx n="87" d="100"/>
          <a:sy n="87" d="100"/>
        </p:scale>
        <p:origin x="-72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</a:bodyPr>
          <a:lstStyle>
            <a:lvl1pPr algn="ctr">
              <a:buNone/>
              <a:defRPr sz="60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1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Tony </a:t>
            </a:r>
            <a:r>
              <a:rPr lang="en-US" altLang="zh-CN" dirty="0" err="1" smtClean="0"/>
              <a:t>Mitton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Phil Garner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机器人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PIC_002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0575" y="142875"/>
            <a:ext cx="8571413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机器人会走路！</a:t>
            </a:r>
            <a:endParaRPr lang="zh-CN" altLang="en-US" dirty="0"/>
          </a:p>
        </p:txBody>
      </p:sp>
      <p:pic>
        <p:nvPicPr>
          <p:cNvPr id="8" name="图片占位符 7" descr="PIC_002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95246" y="142842"/>
            <a:ext cx="7553508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机器人会说话！</a:t>
            </a:r>
            <a:endParaRPr lang="zh-CN" altLang="en-US" dirty="0"/>
          </a:p>
        </p:txBody>
      </p:sp>
      <p:pic>
        <p:nvPicPr>
          <p:cNvPr id="6" name="图片占位符 5" descr="PIC_003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441464" y="142842"/>
            <a:ext cx="826107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机器人会扫地！</a:t>
            </a:r>
            <a:endParaRPr lang="zh-CN" altLang="en-US" dirty="0"/>
          </a:p>
        </p:txBody>
      </p:sp>
      <p:pic>
        <p:nvPicPr>
          <p:cNvPr id="6" name="图片占位符 5" descr="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351264" y="142842"/>
            <a:ext cx="844147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机器人会买东西！</a:t>
            </a:r>
            <a:endParaRPr lang="zh-CN" altLang="en-US" dirty="0"/>
          </a:p>
        </p:txBody>
      </p:sp>
      <p:pic>
        <p:nvPicPr>
          <p:cNvPr id="6" name="图片占位符 5" descr="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33533" y="142842"/>
            <a:ext cx="767693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机器人会做饭！</a:t>
            </a:r>
            <a:endParaRPr lang="zh-CN" altLang="en-US" dirty="0"/>
          </a:p>
        </p:txBody>
      </p:sp>
      <p:pic>
        <p:nvPicPr>
          <p:cNvPr id="6" name="图片占位符 5" descr="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501036"/>
            <a:ext cx="8858312" cy="4641472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机器人还会吃饭！</a:t>
            </a:r>
            <a:endParaRPr lang="zh-CN" altLang="en-US" dirty="0"/>
          </a:p>
        </p:txBody>
      </p:sp>
      <p:pic>
        <p:nvPicPr>
          <p:cNvPr id="7" name="图片占位符 6" descr="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90767" y="142842"/>
            <a:ext cx="756246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1872</TotalTime>
  <Words>39</Words>
  <Application>Microsoft Office PowerPoint</Application>
  <PresentationFormat>全屏显示(4:3)</PresentationFormat>
  <Paragraphs>17</Paragraphs>
  <Slides>10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04机器人</dc:title>
  <dc:creator>分享阅读中上</dc:creator>
  <cp:lastModifiedBy>WuzheHe</cp:lastModifiedBy>
  <cp:revision>785</cp:revision>
  <dcterms:created xsi:type="dcterms:W3CDTF">2006-11-17T02:45:10Z</dcterms:created>
  <dcterms:modified xsi:type="dcterms:W3CDTF">2007-10-15T05:57:49Z</dcterms:modified>
</cp:coreProperties>
</file>