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480" autoAdjust="0"/>
    <p:restoredTop sz="94660" autoAdjust="0"/>
  </p:normalViewPr>
  <p:slideViewPr>
    <p:cSldViewPr>
      <p:cViewPr varScale="1">
        <p:scale>
          <a:sx n="92" d="100"/>
          <a:sy n="92" d="100"/>
        </p:scale>
        <p:origin x="-108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</a:bodyPr>
          <a:lstStyle>
            <a:lvl1pPr algn="ctr">
              <a:buNone/>
              <a:defRPr sz="60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1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斑尼想要找妈妈。</a:t>
            </a:r>
            <a:endParaRPr lang="zh-CN" altLang="en-US" dirty="0"/>
          </a:p>
        </p:txBody>
      </p:sp>
      <p:pic>
        <p:nvPicPr>
          <p:cNvPr id="7" name="图片占位符 6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585378" y="142842"/>
            <a:ext cx="797324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Rod </a:t>
            </a:r>
            <a:r>
              <a:rPr lang="en-US" altLang="zh-CN" dirty="0" err="1" smtClean="0"/>
              <a:t>Theodorou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Jeffrey Reid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斑尼想要什么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75" y="172519"/>
            <a:ext cx="8786813" cy="651296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斑尼想要大皮球。</a:t>
            </a:r>
            <a:endParaRPr lang="zh-CN" altLang="en-US" dirty="0"/>
          </a:p>
        </p:txBody>
      </p:sp>
      <p:pic>
        <p:nvPicPr>
          <p:cNvPr id="8" name="图片占位符 7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22914" y="142842"/>
            <a:ext cx="8698171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斑尼想要小汽车。</a:t>
            </a:r>
            <a:endParaRPr lang="zh-CN" altLang="en-US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513421" y="142842"/>
            <a:ext cx="811715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斑尼想要毛毛熊。</a:t>
            </a:r>
            <a:endParaRPr lang="zh-CN" altLang="en-US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443099" y="142842"/>
            <a:ext cx="825780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斑尼想要蓝帽子。</a:t>
            </a:r>
            <a:endParaRPr lang="zh-CN" altLang="en-US" dirty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328415" y="142842"/>
            <a:ext cx="848717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斑尼想要故事书。</a:t>
            </a:r>
            <a:endParaRPr lang="zh-CN" altLang="en-US" dirty="0"/>
          </a:p>
        </p:txBody>
      </p:sp>
      <p:pic>
        <p:nvPicPr>
          <p:cNvPr id="6" name="图片占位符 5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38301" y="142842"/>
            <a:ext cx="766739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75" y="280784"/>
            <a:ext cx="8786813" cy="629643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1882</TotalTime>
  <Words>58</Words>
  <Application>Microsoft Office PowerPoint</Application>
  <PresentationFormat>全屏显示(4:3)</PresentationFormat>
  <Paragraphs>17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05斑尼想要什么</dc:title>
  <dc:creator>分享阅读中上</dc:creator>
  <cp:lastModifiedBy>WuzheHe</cp:lastModifiedBy>
  <cp:revision>787</cp:revision>
  <dcterms:created xsi:type="dcterms:W3CDTF">2006-11-17T02:45:10Z</dcterms:created>
  <dcterms:modified xsi:type="dcterms:W3CDTF">2007-10-15T16:25:43Z</dcterms:modified>
</cp:coreProperties>
</file>