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1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鸭子潜到水底了。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0989" y="142842"/>
            <a:ext cx="688202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郑梅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池塘里的鸭子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0224" y="142875"/>
            <a:ext cx="875211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六只鸭子在睡觉。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1121" y="142842"/>
            <a:ext cx="7041758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五只鸭子在走路。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23961" y="142842"/>
            <a:ext cx="76960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四只鸭子嘎嘎叫。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04366" y="142842"/>
            <a:ext cx="69352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三只鸭子在捉鱼。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2936" y="142842"/>
            <a:ext cx="743812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二只鸭子在游泳。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00173" y="142842"/>
            <a:ext cx="754365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一只鸭子在潜水。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13857" y="142842"/>
            <a:ext cx="631628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1891</TotalTime>
  <Words>60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06池塘里的鸭子</dc:title>
  <dc:creator>分享阅读中上</dc:creator>
  <cp:lastModifiedBy>WuzheHe</cp:lastModifiedBy>
  <cp:revision>792</cp:revision>
  <dcterms:created xsi:type="dcterms:W3CDTF">2006-11-17T02:45:10Z</dcterms:created>
  <dcterms:modified xsi:type="dcterms:W3CDTF">2007-10-15T16:44:52Z</dcterms:modified>
</cp:coreProperties>
</file>