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1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1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我还会给自己读书。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24605" y="142842"/>
            <a:ext cx="409479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Margaret Malcolm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Terence Taylor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我会读书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52320" y="142875"/>
            <a:ext cx="516792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我会给妈妈读书。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505977" y="142842"/>
            <a:ext cx="6132045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我会给爸爸读书。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51646" y="142842"/>
            <a:ext cx="584070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我会给奶奶读书。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14014" y="142842"/>
            <a:ext cx="631597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我会给妹妹读书。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56493" y="142842"/>
            <a:ext cx="663101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我会给老师读书。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86805" y="142842"/>
            <a:ext cx="737038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我会给朋友读书。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67126" y="142842"/>
            <a:ext cx="420974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1895</TotalTime>
  <Words>59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07我会读书</dc:title>
  <dc:creator>分享阅读中上</dc:creator>
  <cp:lastModifiedBy>WuzheHe</cp:lastModifiedBy>
  <cp:revision>794</cp:revision>
  <dcterms:created xsi:type="dcterms:W3CDTF">2006-11-17T02:45:10Z</dcterms:created>
  <dcterms:modified xsi:type="dcterms:W3CDTF">2007-10-15T13:48:12Z</dcterms:modified>
</cp:coreProperties>
</file>