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03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那是我的帽子。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4530" y="142842"/>
            <a:ext cx="71349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Teresa </a:t>
            </a:r>
            <a:r>
              <a:rPr lang="en-US" altLang="zh-CN" dirty="0" err="1" smtClean="0"/>
              <a:t>Heapy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Ben </a:t>
            </a:r>
            <a:r>
              <a:rPr lang="en-US" altLang="zh-CN" dirty="0" err="1" smtClean="0"/>
              <a:t>Cort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我的星球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0224" y="142875"/>
            <a:ext cx="875211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那是我的星球。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9491" y="142842"/>
            <a:ext cx="750501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那是我的房子。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2114" y="142842"/>
            <a:ext cx="76197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那是我的家人。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42482" y="142842"/>
            <a:ext cx="725903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那是我的学校。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6381" y="142842"/>
            <a:ext cx="73712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那是我的老师。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44213" y="142842"/>
            <a:ext cx="72555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那是我的画。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7364" y="142842"/>
            <a:ext cx="76292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1898</TotalTime>
  <Words>58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08我的星球</dc:title>
  <dc:creator>分享阅读中上</dc:creator>
  <cp:lastModifiedBy>WuzheHe</cp:lastModifiedBy>
  <cp:revision>794</cp:revision>
  <dcterms:created xsi:type="dcterms:W3CDTF">2006-11-17T02:45:10Z</dcterms:created>
  <dcterms:modified xsi:type="dcterms:W3CDTF">2007-10-15T16:59:24Z</dcterms:modified>
</cp:coreProperties>
</file>