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71" autoAdjust="0"/>
    <p:restoredTop sz="94660" autoAdjust="0"/>
  </p:normalViewPr>
  <p:slideViewPr>
    <p:cSldViewPr>
      <p:cViewPr varScale="1">
        <p:scale>
          <a:sx n="89" d="100"/>
          <a:sy n="89" d="100"/>
        </p:scale>
        <p:origin x="-11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天黑了，鱼儿睡在鱼缸里。</a:t>
            </a:r>
            <a:endParaRPr lang="zh-CN" altLang="en-US" dirty="0"/>
          </a:p>
        </p:txBody>
      </p:sp>
      <p:pic>
        <p:nvPicPr>
          <p:cNvPr id="7" name="图片占位符 6" descr="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32374" y="142842"/>
            <a:ext cx="507925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天黑了，小鸟睡在鸟窝里。</a:t>
            </a:r>
            <a:endParaRPr lang="zh-CN" altLang="en-US" dirty="0"/>
          </a:p>
        </p:txBody>
      </p:sp>
      <p:pic>
        <p:nvPicPr>
          <p:cNvPr id="7" name="图片占位符 6" descr="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93070" y="142842"/>
            <a:ext cx="535786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天黑了，小袋鼠睡在妈妈的怀里。</a:t>
            </a:r>
            <a:endParaRPr lang="zh-CN" altLang="en-US" dirty="0"/>
          </a:p>
        </p:txBody>
      </p:sp>
      <p:pic>
        <p:nvPicPr>
          <p:cNvPr id="10" name="图片占位符 9" descr="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02027" y="142842"/>
            <a:ext cx="493994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李文玲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4214842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迪科奕阳“分享阅读”工作室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天黑了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74041" y="142875"/>
            <a:ext cx="5124480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天黑了，老虎睡在山洞里。</a:t>
            </a:r>
            <a:endParaRPr lang="zh-CN" altLang="en-US" dirty="0"/>
          </a:p>
        </p:txBody>
      </p:sp>
      <p:pic>
        <p:nvPicPr>
          <p:cNvPr id="8" name="图片占位符 7" descr="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64522" y="142842"/>
            <a:ext cx="5014956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天黑了，小牛睡在牛圈里。</a:t>
            </a:r>
            <a:endParaRPr lang="zh-CN" altLang="en-US" dirty="0"/>
          </a:p>
        </p:txBody>
      </p:sp>
      <p:pic>
        <p:nvPicPr>
          <p:cNvPr id="6" name="图片占位符 5" descr="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76117" y="142842"/>
            <a:ext cx="519176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天黑了，小猫睡在篮子里。</a:t>
            </a:r>
            <a:endParaRPr lang="zh-CN" altLang="en-US" dirty="0"/>
          </a:p>
        </p:txBody>
      </p:sp>
      <p:pic>
        <p:nvPicPr>
          <p:cNvPr id="6" name="图片占位符 5" descr="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596071" y="142842"/>
            <a:ext cx="595185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天黑了，小狗睡在狗窝里。</a:t>
            </a:r>
            <a:endParaRPr lang="zh-CN" altLang="en-US" dirty="0"/>
          </a:p>
        </p:txBody>
      </p:sp>
      <p:pic>
        <p:nvPicPr>
          <p:cNvPr id="6" name="图片占位符 5" descr="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17221" y="142842"/>
            <a:ext cx="470955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天黑了，兔子睡在地洞里。</a:t>
            </a:r>
            <a:endParaRPr lang="zh-CN" altLang="en-US" dirty="0"/>
          </a:p>
        </p:txBody>
      </p:sp>
      <p:pic>
        <p:nvPicPr>
          <p:cNvPr id="6" name="图片占位符 5" descr="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74686" y="142842"/>
            <a:ext cx="519462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天黑了，蜗牛睡在硬壳里。</a:t>
            </a:r>
            <a:endParaRPr lang="zh-CN" altLang="en-US" dirty="0"/>
          </a:p>
        </p:txBody>
      </p:sp>
      <p:pic>
        <p:nvPicPr>
          <p:cNvPr id="7" name="图片占位符 6" descr="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78756" y="142842"/>
            <a:ext cx="578648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1920</TotalTime>
  <Words>107</Words>
  <Application>Microsoft Office PowerPoint</Application>
  <PresentationFormat>全屏显示(4:3)</PresentationFormat>
  <Paragraphs>23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09天黑了</dc:title>
  <dc:creator>分享阅读中上</dc:creator>
  <cp:lastModifiedBy>WuzheHe</cp:lastModifiedBy>
  <cp:revision>803</cp:revision>
  <dcterms:created xsi:type="dcterms:W3CDTF">2006-11-17T02:45:10Z</dcterms:created>
  <dcterms:modified xsi:type="dcterms:W3CDTF">2007-10-15T16:17:05Z</dcterms:modified>
</cp:coreProperties>
</file>