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65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71" autoAdjust="0"/>
    <p:restoredTop sz="94660" autoAdjust="0"/>
  </p:normalViewPr>
  <p:slideViewPr>
    <p:cSldViewPr>
      <p:cViewPr varScale="1">
        <p:scale>
          <a:sx n="89" d="100"/>
          <a:sy n="89" d="100"/>
        </p:scale>
        <p:origin x="-114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</a:bodyPr>
          <a:lstStyle>
            <a:lvl1pPr algn="ctr">
              <a:buNone/>
              <a:defRPr sz="60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1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这是我的浴室。</a:t>
            </a:r>
            <a:endParaRPr lang="zh-CN" altLang="en-US" dirty="0"/>
          </a:p>
        </p:txBody>
      </p:sp>
      <p:pic>
        <p:nvPicPr>
          <p:cNvPr id="7" name="图片占位符 6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803478" y="142842"/>
            <a:ext cx="353704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我们可以洗洗手。</a:t>
            </a:r>
            <a:endParaRPr lang="zh-CN" altLang="en-US" dirty="0"/>
          </a:p>
        </p:txBody>
      </p:sp>
      <p:pic>
        <p:nvPicPr>
          <p:cNvPr id="7" name="图片占位符 6" descr="图片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671133" y="142842"/>
            <a:ext cx="380173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这是我的餐厅。</a:t>
            </a:r>
            <a:endParaRPr lang="zh-CN" altLang="en-US" dirty="0"/>
          </a:p>
        </p:txBody>
      </p:sp>
      <p:pic>
        <p:nvPicPr>
          <p:cNvPr id="7" name="图片占位符 6" descr="图片1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684626" y="142842"/>
            <a:ext cx="377474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请你和我们一起吃饭吧。</a:t>
            </a:r>
            <a:endParaRPr lang="zh-CN" altLang="en-US" dirty="0"/>
          </a:p>
        </p:txBody>
      </p:sp>
      <p:pic>
        <p:nvPicPr>
          <p:cNvPr id="7" name="图片占位符 6" descr="图片1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672830" y="142842"/>
            <a:ext cx="379834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谢谢你来我的家，欢迎下次再来玩！</a:t>
            </a:r>
            <a:endParaRPr lang="zh-CN" altLang="en-US" dirty="0"/>
          </a:p>
        </p:txBody>
      </p:sp>
      <p:pic>
        <p:nvPicPr>
          <p:cNvPr id="7" name="图片占位符 6" descr="图片1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84472" y="142842"/>
            <a:ext cx="617505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Mirabella Mendez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Ann </a:t>
            </a:r>
            <a:r>
              <a:rPr lang="en-US" altLang="zh-CN" dirty="0" err="1" smtClean="0"/>
              <a:t>Iosa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请来我家看看吧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01180" y="142875"/>
            <a:ext cx="5070203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这是我的厨房。</a:t>
            </a:r>
            <a:endParaRPr lang="zh-CN" altLang="en-US" dirty="0"/>
          </a:p>
        </p:txBody>
      </p:sp>
      <p:pic>
        <p:nvPicPr>
          <p:cNvPr id="8" name="图片占位符 7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751183" y="142842"/>
            <a:ext cx="3641633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我们可以做点心。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613475" y="142842"/>
            <a:ext cx="391704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这是我的卧室。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682249" y="142842"/>
            <a:ext cx="377950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我们可以玩玩具。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620381" y="142842"/>
            <a:ext cx="390323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这是我的客厅。</a:t>
            </a:r>
            <a:endParaRPr lang="zh-CN" altLang="en-US" dirty="0"/>
          </a:p>
        </p:txBody>
      </p:sp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36853" y="142842"/>
            <a:ext cx="487029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我们可以做游戏。</a:t>
            </a:r>
            <a:endParaRPr lang="zh-CN" altLang="en-US" dirty="0"/>
          </a:p>
        </p:txBody>
      </p:sp>
      <p:pic>
        <p:nvPicPr>
          <p:cNvPr id="7" name="图片占位符 6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670364" y="142842"/>
            <a:ext cx="380327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1942</TotalTime>
  <Words>93</Words>
  <Application>Microsoft Office PowerPoint</Application>
  <PresentationFormat>全屏显示(4:3)</PresentationFormat>
  <Paragraphs>27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10请来我家看看吧</dc:title>
  <dc:creator>分享阅读中上</dc:creator>
  <cp:lastModifiedBy>WuzheHe</cp:lastModifiedBy>
  <cp:revision>809</cp:revision>
  <dcterms:created xsi:type="dcterms:W3CDTF">2006-11-17T02:45:10Z</dcterms:created>
  <dcterms:modified xsi:type="dcterms:W3CDTF">2007-10-16T15:56:18Z</dcterms:modified>
</cp:coreProperties>
</file>