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我画了一只可爱的小鹿。</a:t>
            </a:r>
            <a:endParaRPr lang="zh-CN" altLang="en-US" dirty="0"/>
          </a:p>
        </p:txBody>
      </p:sp>
      <p:pic>
        <p:nvPicPr>
          <p:cNvPr id="7" name="图片占位符 6" descr="PIC_02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37968" y="142842"/>
            <a:ext cx="526806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我画了一座温暖的小屋。</a:t>
            </a:r>
            <a:endParaRPr lang="zh-CN" altLang="en-US" dirty="0"/>
          </a:p>
        </p:txBody>
      </p:sp>
      <p:pic>
        <p:nvPicPr>
          <p:cNvPr id="7" name="图片占位符 6" descr="PIC_020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4280" y="142842"/>
            <a:ext cx="50154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我画了一道美丽的彩虹。</a:t>
            </a:r>
            <a:endParaRPr lang="zh-CN" altLang="en-US" dirty="0"/>
          </a:p>
        </p:txBody>
      </p:sp>
      <p:pic>
        <p:nvPicPr>
          <p:cNvPr id="7" name="图片占位符 6" descr="PIC_020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63512" y="142842"/>
            <a:ext cx="461697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我还画了一个我自己。</a:t>
            </a:r>
            <a:endParaRPr lang="zh-CN" altLang="en-US" dirty="0"/>
          </a:p>
        </p:txBody>
      </p:sp>
      <p:pic>
        <p:nvPicPr>
          <p:cNvPr id="7" name="图片占位符 6" descr="PIC_020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92973" y="142842"/>
            <a:ext cx="31580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这就是我的画。</a:t>
            </a:r>
            <a:endParaRPr lang="zh-CN" altLang="en-US" dirty="0"/>
          </a:p>
        </p:txBody>
      </p:sp>
      <p:pic>
        <p:nvPicPr>
          <p:cNvPr id="7" name="图片占位符 6" descr="PIC_020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53582" y="142842"/>
            <a:ext cx="483683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321471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刘夏润（</a:t>
            </a:r>
            <a:r>
              <a:rPr lang="en-US" altLang="zh-CN" dirty="0" smtClean="0"/>
              <a:t>Sharon Liu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429024" cy="500063"/>
          </a:xfrm>
        </p:spPr>
        <p:txBody>
          <a:bodyPr/>
          <a:lstStyle/>
          <a:p>
            <a:r>
              <a:rPr lang="zh-CN" altLang="en-US" dirty="0" smtClean="0"/>
              <a:t>刘夏润（</a:t>
            </a:r>
            <a:r>
              <a:rPr lang="en-US" altLang="zh-CN" dirty="0" smtClean="0"/>
              <a:t>Sharon Liu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我的画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17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7402" y="142875"/>
            <a:ext cx="503775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我画了一朵红色的小花。</a:t>
            </a:r>
            <a:endParaRPr lang="zh-CN" altLang="en-US" dirty="0"/>
          </a:p>
        </p:txBody>
      </p:sp>
      <p:pic>
        <p:nvPicPr>
          <p:cNvPr id="8" name="图片占位符 7" descr="PIC_018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04857" y="142842"/>
            <a:ext cx="453428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我画了一棵绿色的大树。</a:t>
            </a:r>
            <a:endParaRPr lang="zh-CN" altLang="en-US" dirty="0"/>
          </a:p>
        </p:txBody>
      </p:sp>
      <p:pic>
        <p:nvPicPr>
          <p:cNvPr id="6" name="图片占位符 5" descr="PIC_018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92560" y="142842"/>
            <a:ext cx="455888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我画了一匹黑色的小马。</a:t>
            </a:r>
            <a:endParaRPr lang="zh-CN" altLang="en-US" dirty="0"/>
          </a:p>
        </p:txBody>
      </p:sp>
      <p:pic>
        <p:nvPicPr>
          <p:cNvPr id="6" name="图片占位符 5" descr="PIC_018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77321" y="142842"/>
            <a:ext cx="43893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我画了一只黄色的鸭子。</a:t>
            </a:r>
            <a:endParaRPr lang="zh-CN" altLang="en-US" dirty="0"/>
          </a:p>
        </p:txBody>
      </p:sp>
      <p:pic>
        <p:nvPicPr>
          <p:cNvPr id="6" name="图片占位符 5" descr="PIC_019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44359" y="142842"/>
            <a:ext cx="44552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我画了一只棕色的小狗。</a:t>
            </a:r>
            <a:endParaRPr lang="zh-CN" altLang="en-US" dirty="0"/>
          </a:p>
        </p:txBody>
      </p:sp>
      <p:pic>
        <p:nvPicPr>
          <p:cNvPr id="6" name="图片占位符 5" descr="PIC_019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54954" y="142842"/>
            <a:ext cx="443409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我画了一只灰色的老鼠。</a:t>
            </a:r>
            <a:endParaRPr lang="zh-CN" altLang="en-US" dirty="0"/>
          </a:p>
        </p:txBody>
      </p:sp>
      <p:pic>
        <p:nvPicPr>
          <p:cNvPr id="7" name="图片占位符 6" descr="PIC_019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79137" y="142842"/>
            <a:ext cx="45857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1951</TotalTime>
  <Words>126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11我的画</dc:title>
  <dc:creator>分享阅读中上</dc:creator>
  <cp:lastModifiedBy>WuzheHe</cp:lastModifiedBy>
  <cp:revision>812</cp:revision>
  <dcterms:created xsi:type="dcterms:W3CDTF">2006-11-17T02:45:10Z</dcterms:created>
  <dcterms:modified xsi:type="dcterms:W3CDTF">2007-10-16T10:05:29Z</dcterms:modified>
</cp:coreProperties>
</file>