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2"/>
  </p:notesMasterIdLst>
  <p:handoutMasterIdLst>
    <p:handoutMasterId r:id="rId13"/>
  </p:handout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71" autoAdjust="0"/>
    <p:restoredTop sz="94660" autoAdjust="0"/>
  </p:normalViewPr>
  <p:slideViewPr>
    <p:cSldViewPr>
      <p:cViewPr varScale="1">
        <p:scale>
          <a:sx n="89" d="100"/>
          <a:sy n="89" d="100"/>
        </p:scale>
        <p:origin x="-114" y="-3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5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4" d="100"/>
          <a:sy n="74" d="100"/>
        </p:scale>
        <p:origin x="-2244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DCC6E-58AC-47D0-ADA1-FC161F3F4C07}" type="datetimeFigureOut">
              <a:rPr lang="zh-CN" altLang="en-US" smtClean="0"/>
              <a:pPr/>
              <a:t>2007-10-16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8B0E0E-3C45-40CE-B16F-A866CC001ED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15A0F-8D75-4571-ADD9-5B2C51829892}" type="datetimeFigureOut">
              <a:rPr lang="zh-CN" altLang="en-US" smtClean="0"/>
              <a:pPr/>
              <a:t>2007-10-16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948A6-C36F-47D4-B56E-221C1919C44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948A6-C36F-47D4-B56E-221C1919C44A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其它 (2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85852" y="785794"/>
            <a:ext cx="2928958" cy="646331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  <a:tileRect/>
          </a:gradFill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第       </a:t>
            </a:r>
            <a:r>
              <a:rPr lang="zh-CN" altLang="en-US" sz="360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课</a:t>
            </a:r>
            <a:endParaRPr lang="zh-CN" alt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图片 7" descr="looknfe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428604"/>
            <a:ext cx="1219200" cy="1219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57422" y="4929198"/>
            <a:ext cx="1428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故事编写</a:t>
            </a:r>
            <a:endParaRPr lang="en-US" altLang="zh-CN" sz="2400" dirty="0" smtClean="0"/>
          </a:p>
          <a:p>
            <a:endParaRPr lang="en-US" altLang="zh-CN" sz="1200" dirty="0" smtClean="0">
              <a:latin typeface="黑体" pitchFamily="2" charset="-122"/>
              <a:ea typeface="黑体" pitchFamily="2" charset="-122"/>
            </a:endParaRPr>
          </a:p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绘    画</a:t>
            </a:r>
            <a:endParaRPr lang="zh-CN" altLang="en-US" sz="2400" dirty="0"/>
          </a:p>
        </p:txBody>
      </p:sp>
      <p:sp>
        <p:nvSpPr>
          <p:cNvPr id="27" name="文本占位符 26"/>
          <p:cNvSpPr>
            <a:spLocks noGrp="1"/>
          </p:cNvSpPr>
          <p:nvPr>
            <p:ph type="body" sz="quarter" idx="14" hasCustomPrompt="1"/>
          </p:nvPr>
        </p:nvSpPr>
        <p:spPr>
          <a:xfrm>
            <a:off x="3786182" y="4918565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作者姓名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28" name="文本占位符 26"/>
          <p:cNvSpPr>
            <a:spLocks noGrp="1"/>
          </p:cNvSpPr>
          <p:nvPr>
            <p:ph type="body" sz="quarter" idx="15" hasCustomPrompt="1"/>
          </p:nvPr>
        </p:nvSpPr>
        <p:spPr>
          <a:xfrm>
            <a:off x="3786182" y="5471796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绘画者姓名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30" name="文本占位符 29"/>
          <p:cNvSpPr>
            <a:spLocks noGrp="1"/>
          </p:cNvSpPr>
          <p:nvPr>
            <p:ph type="body" sz="quarter" idx="16" hasCustomPrompt="1"/>
          </p:nvPr>
        </p:nvSpPr>
        <p:spPr>
          <a:xfrm>
            <a:off x="928688" y="2428868"/>
            <a:ext cx="7286625" cy="1143000"/>
          </a:xfrm>
        </p:spPr>
        <p:txBody>
          <a:bodyPr>
            <a:normAutofit/>
          </a:bodyPr>
          <a:lstStyle>
            <a:lvl1pPr algn="ctr">
              <a:buNone/>
              <a:defRPr sz="6000" b="1" cap="none" spc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</a:lstStyle>
          <a:p>
            <a:pPr lvl="0"/>
            <a:r>
              <a:rPr lang="zh-CN" altLang="en-US" dirty="0" smtClean="0"/>
              <a:t>书名</a:t>
            </a:r>
            <a:endParaRPr lang="zh-CN" altLang="en-US" dirty="0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7" hasCustomPrompt="1"/>
          </p:nvPr>
        </p:nvSpPr>
        <p:spPr>
          <a:xfrm>
            <a:off x="2460759" y="775161"/>
            <a:ext cx="642937" cy="621676"/>
          </a:xfrm>
        </p:spPr>
        <p:txBody>
          <a:bodyPr>
            <a:noAutofit/>
          </a:bodyPr>
          <a:lstStyle>
            <a:lvl1pPr algn="ctr">
              <a:buNone/>
              <a:defRPr sz="3600" b="1" cap="none" spc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1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heel(1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自定义版式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42875" y="142875"/>
            <a:ext cx="8786813" cy="657225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572140"/>
            <a:ext cx="8229600" cy="1054089"/>
          </a:xfr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rmAutofit/>
            <a:scene3d>
              <a:camera prst="orthographicFront"/>
              <a:lightRig rig="flat" dir="t"/>
            </a:scene3d>
            <a:sp3d contourW="6350" prstMaterial="powder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rgbClr val="00B0F0"/>
                  </a:solidFill>
                </a:ln>
                <a:solidFill>
                  <a:schemeClr val="accent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142844" y="142842"/>
            <a:ext cx="8858312" cy="53578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1" hasCustomPrompt="1"/>
          </p:nvPr>
        </p:nvSpPr>
        <p:spPr>
          <a:xfrm>
            <a:off x="8572528" y="6500834"/>
            <a:ext cx="544313" cy="312923"/>
          </a:xfrm>
          <a:prstGeom prst="flowChartPredefined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>
            <a:normAutofit/>
          </a:bodyPr>
          <a:lstStyle>
            <a:lvl1pPr algn="ctr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01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自定义版式"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overE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" y="214314"/>
            <a:ext cx="5909505" cy="5643578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perspectiveContrastingRightFacing"/>
            <a:lightRig rig="threePt" dir="t"/>
          </a:scene3d>
          <a:sp3d>
            <a:bevelT w="165100" prst="coolSlant"/>
          </a:sp3d>
        </p:spPr>
      </p:pic>
      <p:sp>
        <p:nvSpPr>
          <p:cNvPr id="9" name="TextBox 8"/>
          <p:cNvSpPr txBox="1"/>
          <p:nvPr/>
        </p:nvSpPr>
        <p:spPr>
          <a:xfrm>
            <a:off x="5143504" y="2928934"/>
            <a:ext cx="3571900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6000" b="1" cap="none" spc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本课书完，谢谢阅读！</a:t>
            </a:r>
            <a:endParaRPr lang="zh-CN" altLang="en-US" sz="6000" b="1" cap="none" spc="0" dirty="0">
              <a:ln w="18000">
                <a:solidFill>
                  <a:schemeClr val="tx1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8001024" y="5822173"/>
            <a:ext cx="642942" cy="642942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soft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3071802" y="5822173"/>
            <a:ext cx="642942" cy="642942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soft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4000496" y="5822173"/>
            <a:ext cx="642942" cy="642942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soft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5000628" y="5822173"/>
            <a:ext cx="642942" cy="642942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soft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6000760" y="5822173"/>
            <a:ext cx="642942" cy="642942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soft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7000892" y="5822173"/>
            <a:ext cx="642942" cy="642942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soft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pic>
        <p:nvPicPr>
          <p:cNvPr id="7" name="图片 6" descr="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22" y="642918"/>
            <a:ext cx="2000264" cy="200026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 descr="其它 (27)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9F53F-F337-4A9F-9252-3D02E629A0C3}" type="datetimeFigureOut">
              <a:rPr lang="zh-CN" altLang="en-US" smtClean="0"/>
              <a:pPr/>
              <a:t>2007-10-16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 smtClean="0"/>
              <a:t>高琨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CN" altLang="en-US" dirty="0" smtClean="0"/>
              <a:t>谷米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CN" altLang="en-US" dirty="0" smtClean="0"/>
              <a:t>我会飞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zh-CN" dirty="0" smtClean="0"/>
              <a:t>12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 descr="PIC_0001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041879" y="142875"/>
            <a:ext cx="4988805" cy="657225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zh-CN" altLang="en-US" dirty="0" smtClean="0"/>
              <a:t>老鹰说：“我的翅膀最大，我会飞。”</a:t>
            </a:r>
            <a:endParaRPr lang="zh-CN" altLang="en-US" dirty="0"/>
          </a:p>
        </p:txBody>
      </p:sp>
      <p:pic>
        <p:nvPicPr>
          <p:cNvPr id="8" name="图片占位符 7" descr="图片1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577124" y="142842"/>
            <a:ext cx="3989752" cy="5357860"/>
          </a:xfrm>
        </p:spPr>
      </p:pic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zh-CN" altLang="en-US" dirty="0" smtClean="0"/>
              <a:t>蝴蝶说</a:t>
            </a:r>
            <a:r>
              <a:rPr lang="en-US" altLang="zh-CN" dirty="0" smtClean="0"/>
              <a:t>:</a:t>
            </a:r>
            <a:r>
              <a:rPr lang="zh-CN" altLang="en-US" dirty="0" smtClean="0"/>
              <a:t>“我的翅膀最漂亮</a:t>
            </a:r>
            <a:r>
              <a:rPr lang="en-US" altLang="zh-CN" dirty="0" smtClean="0"/>
              <a:t>,</a:t>
            </a:r>
            <a:r>
              <a:rPr lang="zh-CN" altLang="en-US" dirty="0" smtClean="0"/>
              <a:t>我会飞。”</a:t>
            </a:r>
            <a:endParaRPr lang="zh-CN" altLang="en-US" dirty="0"/>
          </a:p>
        </p:txBody>
      </p:sp>
      <p:pic>
        <p:nvPicPr>
          <p:cNvPr id="6" name="图片占位符 5" descr="图片2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609684" y="142842"/>
            <a:ext cx="3924632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zh-CN" altLang="en-US" dirty="0" smtClean="0"/>
              <a:t>蜻蜓说</a:t>
            </a:r>
            <a:r>
              <a:rPr lang="en-US" altLang="zh-CN" dirty="0" smtClean="0"/>
              <a:t>:</a:t>
            </a:r>
            <a:r>
              <a:rPr lang="zh-CN" altLang="en-US" dirty="0" smtClean="0"/>
              <a:t>“我的翅膀长长的</a:t>
            </a:r>
            <a:r>
              <a:rPr lang="en-US" altLang="zh-CN" dirty="0" smtClean="0"/>
              <a:t>,</a:t>
            </a:r>
            <a:r>
              <a:rPr lang="zh-CN" altLang="en-US" dirty="0" smtClean="0"/>
              <a:t>我会飞。”</a:t>
            </a:r>
            <a:endParaRPr lang="zh-CN" altLang="en-US" dirty="0"/>
          </a:p>
        </p:txBody>
      </p:sp>
      <p:pic>
        <p:nvPicPr>
          <p:cNvPr id="6" name="图片占位符 5" descr="图片3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547620" y="142842"/>
            <a:ext cx="4048760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3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zh-CN" altLang="en-US" dirty="0" smtClean="0"/>
              <a:t>蜜蜂说</a:t>
            </a:r>
            <a:r>
              <a:rPr lang="en-US" altLang="zh-CN" dirty="0" smtClean="0"/>
              <a:t>:</a:t>
            </a:r>
            <a:r>
              <a:rPr lang="zh-CN" altLang="en-US" dirty="0" smtClean="0"/>
              <a:t>“我的翅膀小小的</a:t>
            </a:r>
            <a:r>
              <a:rPr lang="en-US" altLang="zh-CN" dirty="0" smtClean="0"/>
              <a:t>,</a:t>
            </a:r>
            <a:r>
              <a:rPr lang="zh-CN" altLang="en-US" dirty="0" smtClean="0"/>
              <a:t>我也会飞。”</a:t>
            </a:r>
            <a:endParaRPr lang="zh-CN" altLang="en-US" dirty="0"/>
          </a:p>
        </p:txBody>
      </p:sp>
      <p:pic>
        <p:nvPicPr>
          <p:cNvPr id="6" name="图片占位符 5" descr="图片4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576197" y="142842"/>
            <a:ext cx="3991605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4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小鸡说：“我也有翅膀。”</a:t>
            </a:r>
            <a:endParaRPr lang="zh-CN" altLang="en-US" dirty="0"/>
          </a:p>
        </p:txBody>
      </p:sp>
      <p:pic>
        <p:nvPicPr>
          <p:cNvPr id="6" name="图片占位符 5" descr="图片5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562802" y="142842"/>
            <a:ext cx="4018395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5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“可是，为什么我就不会飞呢？”</a:t>
            </a:r>
            <a:endParaRPr lang="zh-CN" altLang="en-US" dirty="0"/>
          </a:p>
        </p:txBody>
      </p:sp>
      <p:pic>
        <p:nvPicPr>
          <p:cNvPr id="7" name="图片占位符 6" descr="图片6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562802" y="142842"/>
            <a:ext cx="4018395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6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主题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</Template>
  <TotalTime>2000</TotalTime>
  <Words>92</Words>
  <Application>Microsoft Office PowerPoint</Application>
  <PresentationFormat>全屏显示(4:3)</PresentationFormat>
  <Paragraphs>17</Paragraphs>
  <Slides>10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1" baseType="lpstr">
      <vt:lpstr>主题1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</vt:vector>
  </TitlesOfParts>
  <Company>独立董事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12我会飞</dc:title>
  <dc:creator>分享阅读中上</dc:creator>
  <cp:lastModifiedBy>WuzheHe</cp:lastModifiedBy>
  <cp:revision>814</cp:revision>
  <dcterms:created xsi:type="dcterms:W3CDTF">2006-11-17T02:45:10Z</dcterms:created>
  <dcterms:modified xsi:type="dcterms:W3CDTF">2007-10-16T15:28:58Z</dcterms:modified>
</cp:coreProperties>
</file>