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37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 useBgFill="1"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5561" y="142842"/>
            <a:ext cx="73528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Teresa </a:t>
            </a:r>
            <a:r>
              <a:rPr lang="en-US" altLang="zh-CN" dirty="0" err="1" smtClean="0"/>
              <a:t>Heapy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Stuart Trotter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捉迷藏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2688" y="142875"/>
            <a:ext cx="850718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她藏在浴室里吗？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62199" y="142842"/>
            <a:ext cx="741960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她藏在卧室里吗？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10684" y="142842"/>
            <a:ext cx="732263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她藏在厨房里吗？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7461" y="142842"/>
            <a:ext cx="75090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她藏在小树上的小屋里吗？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19826" y="142842"/>
            <a:ext cx="73043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她藏在汽车里吗？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1580" y="142842"/>
            <a:ext cx="76008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她藏在花园里吗？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0121" y="142842"/>
            <a:ext cx="72837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1881</TotalTime>
  <Words>60</Words>
  <Application>Microsoft Office PowerPoint</Application>
  <PresentationFormat>全屏显示(4:3)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792</cp:revision>
  <dcterms:created xsi:type="dcterms:W3CDTF">2006-11-17T02:45:10Z</dcterms:created>
  <dcterms:modified xsi:type="dcterms:W3CDTF">2007-10-16T16:57:58Z</dcterms:modified>
</cp:coreProperties>
</file>