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handoutMasterIdLst>
    <p:handoutMasterId r:id="rId14"/>
  </p:handout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852" autoAdjust="0"/>
    <p:restoredTop sz="94660" autoAdjust="0"/>
  </p:normalViewPr>
  <p:slideViewPr>
    <p:cSldViewPr>
      <p:cViewPr varScale="1">
        <p:scale>
          <a:sx n="93" d="100"/>
          <a:sy n="93" d="100"/>
        </p:scale>
        <p:origin x="-96" y="-3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5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4" d="100"/>
          <a:sy n="74" d="100"/>
        </p:scale>
        <p:origin x="-22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DCC6E-58AC-47D0-ADA1-FC161F3F4C07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B0E0E-3C45-40CE-B16F-A866CC001E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415A0F-8D75-4571-ADD9-5B2C51829892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948A6-C36F-47D4-B56E-221C1919C44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948A6-C36F-47D4-B56E-221C1919C44A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其它 (27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85852" y="785794"/>
            <a:ext cx="2928958" cy="646331"/>
          </a:xfrm>
          <a:prstGeom prst="rect">
            <a:avLst/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100000">
                <a:schemeClr val="bg1">
                  <a:alpha val="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0" scaled="0"/>
            <a:tileRect/>
          </a:gradFill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第       </a:t>
            </a:r>
            <a:r>
              <a:rPr lang="zh-CN" altLang="en-US" sz="360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课</a:t>
            </a:r>
            <a:endParaRPr lang="zh-CN" alt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图片 7" descr="looknfe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1219200" cy="1219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4929198"/>
            <a:ext cx="1428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故事编写</a:t>
            </a:r>
            <a:endParaRPr lang="en-US" altLang="zh-CN" sz="2400" dirty="0" smtClean="0"/>
          </a:p>
          <a:p>
            <a:endParaRPr lang="en-US" altLang="zh-CN" sz="1200" dirty="0" smtClean="0">
              <a:latin typeface="黑体" pitchFamily="2" charset="-122"/>
              <a:ea typeface="黑体" pitchFamily="2" charset="-122"/>
            </a:endParaRPr>
          </a:p>
          <a:p>
            <a:r>
              <a:rPr lang="zh-CN" altLang="en-US" sz="2400" dirty="0" smtClean="0">
                <a:latin typeface="黑体" pitchFamily="2" charset="-122"/>
                <a:ea typeface="黑体" pitchFamily="2" charset="-122"/>
              </a:rPr>
              <a:t>绘    画</a:t>
            </a:r>
            <a:endParaRPr lang="zh-CN" altLang="en-US" sz="2400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4" hasCustomPrompt="1"/>
          </p:nvPr>
        </p:nvSpPr>
        <p:spPr>
          <a:xfrm>
            <a:off x="3786182" y="4918565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作者姓名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28" name="文本占位符 26"/>
          <p:cNvSpPr>
            <a:spLocks noGrp="1"/>
          </p:cNvSpPr>
          <p:nvPr>
            <p:ph type="body" sz="quarter" idx="15" hasCustomPrompt="1"/>
          </p:nvPr>
        </p:nvSpPr>
        <p:spPr>
          <a:xfrm>
            <a:off x="3786182" y="5471796"/>
            <a:ext cx="2714625" cy="500063"/>
          </a:xfrm>
        </p:spPr>
        <p:txBody>
          <a:bodyPr>
            <a:normAutofit/>
          </a:bodyPr>
          <a:lstStyle>
            <a:lvl1pPr>
              <a:buNone/>
              <a:defRPr sz="2400">
                <a:latin typeface="Tahoma" pitchFamily="34" charset="0"/>
                <a:cs typeface="Tahoma" pitchFamily="34" charset="0"/>
              </a:defRPr>
            </a:lvl1pPr>
          </a:lstStyle>
          <a:p>
            <a:pPr lvl="0"/>
            <a:r>
              <a:rPr lang="zh-CN" altLang="en-US" dirty="0" smtClean="0"/>
              <a:t>绘画者姓名</a:t>
            </a:r>
            <a:r>
              <a:rPr lang="en-US" altLang="zh-CN" dirty="0" err="1" smtClean="0"/>
              <a:t>abc</a:t>
            </a:r>
            <a:endParaRPr lang="zh-CN" altLang="en-US" dirty="0"/>
          </a:p>
        </p:txBody>
      </p:sp>
      <p:sp>
        <p:nvSpPr>
          <p:cNvPr id="30" name="文本占位符 29"/>
          <p:cNvSpPr>
            <a:spLocks noGrp="1"/>
          </p:cNvSpPr>
          <p:nvPr>
            <p:ph type="body" sz="quarter" idx="16" hasCustomPrompt="1"/>
          </p:nvPr>
        </p:nvSpPr>
        <p:spPr>
          <a:xfrm>
            <a:off x="928688" y="2428868"/>
            <a:ext cx="7286625" cy="1143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>
              <a:buNone/>
              <a:defRPr sz="6000" b="1" cap="none" spc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</a:lstStyle>
          <a:p>
            <a:pPr lvl="0"/>
            <a:r>
              <a:rPr lang="zh-CN" altLang="en-US" dirty="0" smtClean="0"/>
              <a:t>书名</a:t>
            </a:r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7" hasCustomPrompt="1"/>
          </p:nvPr>
        </p:nvSpPr>
        <p:spPr>
          <a:xfrm>
            <a:off x="2460759" y="775161"/>
            <a:ext cx="642937" cy="621676"/>
          </a:xfrm>
        </p:spPr>
        <p:txBody>
          <a:bodyPr>
            <a:noAutofit/>
          </a:bodyPr>
          <a:lstStyle>
            <a:lvl1pPr algn="ctr">
              <a:buNone/>
              <a:defRPr sz="3600" b="1" cap="none" spc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34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from="(-#ppt_w/2)" to="(#ppt_x)" calcmode="lin" valueType="num">
                      <p:cBhvr>
                        <p:cTn dur="600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</p:anim>
                    <p:anim from="0" to="-1.0" calcmode="lin" valueType="num">
                      <p:cBhvr>
                        <p:cTn dur="200" decel="50000" autoRev="1" fill="hold">
                          <p:stCondLst>
                            <p:cond delay="600"/>
                          </p:stCondLst>
                        </p:cTn>
                        <p:tgtEl>
                          <p:spTgt spid="30"/>
                        </p:tgtEl>
                        <p:attrNameLst>
                          <p:attrName>xshear</p:attrName>
                        </p:attrNameLst>
                      </p:cBhvr>
                    </p:anim>
                    <p:animScale>
                      <p:cBhvr>
                        <p:cTn dur="200" decel="100000" autoRev="1" fill="hold">
                          <p:stCondLst>
                            <p:cond delay="600"/>
                          </p:stCondLst>
                        </p:cTn>
                        <p:tgtEl>
                          <p:spTgt spid="30"/>
                        </p:tgtEl>
                      </p:cBhvr>
                      <p:from x="100000" y="100000"/>
                      <p:to x="80000" y="100000"/>
                    </p:animScale>
                    <p:anim by="(#ppt_h/3+#ppt_w*0.1)" calcmode="lin" valueType="num">
                      <p:cBhvr additive="sum">
                        <p:cTn dur="200" decel="100000" autoRev="1" fill="hold">
                          <p:stCondLst>
                            <p:cond delay="600"/>
                          </p:stCondLst>
                        </p:cTn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5" presetClass="entr" presetSubtype="0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定义版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图片占位符 6"/>
          <p:cNvSpPr>
            <a:spLocks noGrp="1"/>
          </p:cNvSpPr>
          <p:nvPr>
            <p:ph type="pic" sz="quarter" idx="10"/>
          </p:nvPr>
        </p:nvSpPr>
        <p:spPr>
          <a:xfrm>
            <a:off x="142875" y="142875"/>
            <a:ext cx="8786813" cy="65722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572140"/>
            <a:ext cx="8229600" cy="1054089"/>
          </a:xfr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none"/>
        </p:style>
        <p:txBody>
          <a:bodyPr anchor="ctr">
            <a:normAutofit/>
            <a:scene3d>
              <a:camera prst="orthographicFront"/>
              <a:lightRig rig="flat" dir="t"/>
            </a:scene3d>
            <a:sp3d contourW="6350" prstMaterial="powder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algn="ctr">
              <a:buNone/>
              <a:defRPr sz="4000" b="1" cap="all" spc="0">
                <a:ln>
                  <a:solidFill>
                    <a:srgbClr val="00B0F0"/>
                  </a:solidFill>
                </a:ln>
                <a:solidFill>
                  <a:schemeClr val="accent5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142844" y="142842"/>
            <a:ext cx="8858312" cy="535786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/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 hasCustomPrompt="1"/>
          </p:nvPr>
        </p:nvSpPr>
        <p:spPr>
          <a:xfrm>
            <a:off x="8572528" y="6500834"/>
            <a:ext cx="544313" cy="312923"/>
          </a:xfrm>
          <a:prstGeom prst="flowChartPredefined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>
            <a:normAutofit/>
          </a:bodyPr>
          <a:lstStyle>
            <a:lvl1pPr algn="ctr">
              <a:buNone/>
              <a:defRPr sz="140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en-US" altLang="zh-CN" dirty="0" smtClean="0"/>
              <a:t>01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定义版式">
    <p:bg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overEn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14314"/>
            <a:ext cx="5909505" cy="5643578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  <a:scene3d>
            <a:camera prst="perspectiveContrastingRightFacing"/>
            <a:lightRig rig="threePt" dir="t"/>
          </a:scene3d>
          <a:sp3d>
            <a:bevelT w="165100" prst="coolSlant"/>
          </a:sp3d>
        </p:spPr>
      </p:pic>
      <p:sp>
        <p:nvSpPr>
          <p:cNvPr id="9" name="TextBox 8"/>
          <p:cNvSpPr txBox="1"/>
          <p:nvPr/>
        </p:nvSpPr>
        <p:spPr>
          <a:xfrm>
            <a:off x="5143504" y="2928934"/>
            <a:ext cx="35719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60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黑体" pitchFamily="2" charset="-122"/>
                <a:ea typeface="黑体" pitchFamily="2" charset="-122"/>
              </a:rPr>
              <a:t>本课书完，谢谢阅读！</a:t>
            </a:r>
            <a:endParaRPr lang="zh-CN" altLang="en-US" sz="60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 useBgFill="1">
        <p:nvSpPr>
          <p:cNvPr id="10" name="椭圆 9"/>
          <p:cNvSpPr/>
          <p:nvPr/>
        </p:nvSpPr>
        <p:spPr>
          <a:xfrm>
            <a:off x="8001024" y="5822173"/>
            <a:ext cx="642942" cy="642942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 useBgFill="1">
        <p:nvSpPr>
          <p:cNvPr id="11" name="椭圆 10"/>
          <p:cNvSpPr/>
          <p:nvPr/>
        </p:nvSpPr>
        <p:spPr>
          <a:xfrm>
            <a:off x="3071802" y="5822173"/>
            <a:ext cx="642942" cy="642942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 useBgFill="1">
        <p:nvSpPr>
          <p:cNvPr id="12" name="椭圆 11"/>
          <p:cNvSpPr/>
          <p:nvPr/>
        </p:nvSpPr>
        <p:spPr>
          <a:xfrm>
            <a:off x="4000496" y="5822173"/>
            <a:ext cx="642942" cy="642942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 useBgFill="1">
        <p:nvSpPr>
          <p:cNvPr id="13" name="椭圆 12"/>
          <p:cNvSpPr/>
          <p:nvPr/>
        </p:nvSpPr>
        <p:spPr>
          <a:xfrm>
            <a:off x="5000628" y="5822173"/>
            <a:ext cx="642942" cy="642942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 useBgFill="1">
        <p:nvSpPr>
          <p:cNvPr id="14" name="椭圆 13"/>
          <p:cNvSpPr/>
          <p:nvPr/>
        </p:nvSpPr>
        <p:spPr>
          <a:xfrm>
            <a:off x="6000760" y="5822173"/>
            <a:ext cx="642942" cy="642942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sp useBgFill="1">
        <p:nvSpPr>
          <p:cNvPr id="15" name="椭圆 14"/>
          <p:cNvSpPr/>
          <p:nvPr/>
        </p:nvSpPr>
        <p:spPr>
          <a:xfrm>
            <a:off x="7000892" y="5822173"/>
            <a:ext cx="642942" cy="642942"/>
          </a:xfrm>
          <a:prstGeom prst="ellipse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0" lon="0" rev="0"/>
            </a:camera>
            <a:lightRig rig="twoPt" dir="t"/>
          </a:scene3d>
          <a:sp3d prstMaterial="dkEdge">
            <a:bevelT w="266700" h="273050"/>
            <a:bevelB w="95250" h="1524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>
            <a:sp3d prstMaterial="powder">
              <a:bevelT w="38100"/>
              <a:bevelB w="38100"/>
            </a:sp3d>
          </a:bodyPr>
          <a:lstStyle/>
          <a:p>
            <a:pPr algn="ctr"/>
            <a:endParaRPr lang="zh-CN" altLang="en-US"/>
          </a:p>
        </p:txBody>
      </p:sp>
      <p:pic>
        <p:nvPicPr>
          <p:cNvPr id="7" name="图片 6" descr="0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322" y="642918"/>
            <a:ext cx="2000264" cy="200026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其它 (27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072074"/>
            <a:ext cx="8229600" cy="1054089"/>
          </a:xfrm>
          <a:blipFill dpi="0" rotWithShape="1">
            <a:blip r:embed="rId2">
              <a:alphaModFix amt="80000"/>
            </a:blip>
            <a:srcRect/>
            <a:tile tx="0" ty="0" sx="100000" sy="100000" flip="none" algn="tl"/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l">
              <a:rot lat="0" lon="0" rev="6600000"/>
            </a:lightRig>
          </a:scene3d>
          <a:sp3d>
            <a:bevelT/>
          </a:sp3d>
        </p:spPr>
        <p:txBody>
          <a:bodyPr anchor="ctr"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lvl1pPr algn="ctr">
              <a:buNone/>
              <a:defRPr sz="4000" b="1" cap="none" spc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黑体" pitchFamily="2" charset="-122"/>
                <a:ea typeface="黑体" pitchFamily="2" charset="-122"/>
              </a:defRPr>
            </a:lvl1pPr>
            <a:lvl2pPr>
              <a:defRPr>
                <a:solidFill>
                  <a:schemeClr val="tx1"/>
                </a:solidFill>
                <a:effectLst/>
              </a:defRPr>
            </a:lvl2pPr>
            <a:lvl3pPr>
              <a:defRPr>
                <a:solidFill>
                  <a:schemeClr val="tx1"/>
                </a:solidFill>
                <a:effectLst/>
              </a:defRPr>
            </a:lvl3pPr>
            <a:lvl4pPr>
              <a:defRPr>
                <a:solidFill>
                  <a:schemeClr val="tx1"/>
                </a:solidFill>
                <a:effectLst/>
              </a:defRPr>
            </a:lvl4pPr>
            <a:lvl5pPr>
              <a:defRPr>
                <a:solidFill>
                  <a:schemeClr val="tx1"/>
                </a:solidFill>
                <a:effectLst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7572396" y="4090604"/>
            <a:ext cx="928687" cy="928687"/>
          </a:xfrm>
          <a:prstGeom prst="ellipse">
            <a:avLst/>
          </a:prstGeom>
          <a:gradFill>
            <a:gsLst>
              <a:gs pos="0">
                <a:schemeClr val="accent6">
                  <a:shade val="51000"/>
                  <a:satMod val="130000"/>
                  <a:alpha val="7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none"/>
        </p:style>
        <p:txBody>
          <a:bodyPr anchor="ctr"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algn="ctr">
              <a:buNone/>
              <a:defRPr sz="2400" b="1" cap="none" spc="0">
                <a:ln/>
                <a:solidFill>
                  <a:schemeClr val="accent3"/>
                </a:solidFill>
                <a:effectLst/>
                <a:latin typeface="Arial Black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cs typeface="Tahoma" pitchFamily="34" charset="0"/>
              </a:defRPr>
            </a:lvl4pPr>
            <a:lvl5pPr>
              <a:buNone/>
              <a:defRPr sz="2000">
                <a:latin typeface="Tahoma" pitchFamily="34" charset="0"/>
                <a:cs typeface="Tahoma" pitchFamily="34" charset="0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9F53F-F337-4A9F-9252-3D02E629A0C3}" type="datetimeFigureOut">
              <a:rPr lang="zh-CN" altLang="en-US" smtClean="0"/>
              <a:pPr/>
              <a:t>2007-10-17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A609-3FE0-409E-889E-EEFF541D4CB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 我发现了我爸爸。</a:t>
            </a:r>
          </a:p>
        </p:txBody>
      </p:sp>
      <p:pic>
        <p:nvPicPr>
          <p:cNvPr id="7" name="图片占位符 6" descr="图片8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23751" y="142842"/>
            <a:ext cx="7896497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7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altLang="zh-CN" dirty="0" smtClean="0"/>
              <a:t>Carole Telford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altLang="zh-CN" dirty="0" smtClean="0"/>
              <a:t>Lisa Smith</a:t>
            </a:r>
            <a:endParaRPr lang="zh-CN" altLang="en-US" dirty="0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zh-CN" altLang="en-US" dirty="0" smtClean="0"/>
              <a:t>沙滩上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占位符 6" descr="图片1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319427" y="142875"/>
            <a:ext cx="8433708" cy="65722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 我发现了一个贝壳。</a:t>
            </a:r>
            <a:endParaRPr lang="zh-CN" altLang="en-US" dirty="0"/>
          </a:p>
        </p:txBody>
      </p:sp>
      <p:pic>
        <p:nvPicPr>
          <p:cNvPr id="8" name="图片占位符 7" descr="图片2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10108" y="142842"/>
            <a:ext cx="7923783" cy="5357860"/>
          </a:xfrm>
        </p:spPr>
      </p:pic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1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 我发现了一只小桶。</a:t>
            </a:r>
            <a:endParaRPr lang="zh-CN" altLang="en-US" dirty="0"/>
          </a:p>
        </p:txBody>
      </p:sp>
      <p:pic>
        <p:nvPicPr>
          <p:cNvPr id="6" name="图片占位符 5" descr="图片3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66853" y="142842"/>
            <a:ext cx="761029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2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 我发现了一座城堡。</a:t>
            </a:r>
            <a:endParaRPr lang="zh-CN" altLang="en-US" dirty="0"/>
          </a:p>
        </p:txBody>
      </p:sp>
      <p:pic>
        <p:nvPicPr>
          <p:cNvPr id="6" name="图片占位符 5" descr="图片4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00253" y="142842"/>
            <a:ext cx="7943493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 我发现了一只螃蟹。</a:t>
            </a:r>
            <a:endParaRPr lang="zh-CN" altLang="en-US" dirty="0"/>
          </a:p>
        </p:txBody>
      </p:sp>
      <p:pic>
        <p:nvPicPr>
          <p:cNvPr id="6" name="图片占位符 5" descr="图片5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700213" y="142842"/>
            <a:ext cx="7743574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 我发现了一只鞋。</a:t>
            </a:r>
            <a:endParaRPr lang="zh-CN" altLang="en-US" dirty="0"/>
          </a:p>
        </p:txBody>
      </p:sp>
      <p:pic>
        <p:nvPicPr>
          <p:cNvPr id="6" name="图片占位符 5" descr="图片6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595307" y="142842"/>
            <a:ext cx="7953386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 我发现了一只脚。</a:t>
            </a:r>
            <a:endParaRPr lang="zh-CN" altLang="en-US" dirty="0"/>
          </a:p>
        </p:txBody>
      </p:sp>
      <p:pic>
        <p:nvPicPr>
          <p:cNvPr id="6" name="图片占位符 5" descr="图片7.jpg"/>
          <p:cNvPicPr>
            <a:picLocks noGrp="1"/>
          </p:cNvPicPr>
          <p:nvPr>
            <p:ph type="pic" sz="quarter" idx="10"/>
          </p:nvPr>
        </p:nvPicPr>
        <p:blipFill>
          <a:blip r:embed="rId2"/>
          <a:stretch>
            <a:fillRect/>
          </a:stretch>
        </p:blipFill>
        <p:spPr>
          <a:xfrm>
            <a:off x="677506" y="142842"/>
            <a:ext cx="7788988" cy="5357860"/>
          </a:xfrm>
        </p:spPr>
      </p:pic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主题1</Template>
  <TotalTime>1890</TotalTime>
  <Words>71</Words>
  <Application>Microsoft Office PowerPoint</Application>
  <PresentationFormat>全屏显示(4:3)</PresentationFormat>
  <Paragraphs>19</Paragraphs>
  <Slides>11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2" baseType="lpstr">
      <vt:lpstr>主题1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</vt:vector>
  </TitlesOfParts>
  <Company>独立董事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分享阅读中下</dc:creator>
  <cp:lastModifiedBy>WuzheHe</cp:lastModifiedBy>
  <cp:revision>798</cp:revision>
  <dcterms:created xsi:type="dcterms:W3CDTF">2006-11-17T02:45:10Z</dcterms:created>
  <dcterms:modified xsi:type="dcterms:W3CDTF">2007-10-16T17:36:02Z</dcterms:modified>
</cp:coreProperties>
</file>