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52" autoAdjust="0"/>
    <p:restoredTop sz="94660" autoAdjust="0"/>
  </p:normalViewPr>
  <p:slideViewPr>
    <p:cSldViewPr>
      <p:cViewPr varScale="1">
        <p:scale>
          <a:sx n="93" d="100"/>
          <a:sy n="93" d="100"/>
        </p:scale>
        <p:origin x="-9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 useBgFill="1"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啊！一条龙！</a:t>
            </a:r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47368" y="142842"/>
            <a:ext cx="784926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Tony </a:t>
            </a:r>
            <a:r>
              <a:rPr lang="en-US" altLang="zh-CN" dirty="0" err="1" smtClean="0"/>
              <a:t>Mitton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Tony Ross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寻宝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4524" y="142875"/>
            <a:ext cx="852351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一艘大轮船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90139" y="142842"/>
            <a:ext cx="8163721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一大群海盗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38630" y="142842"/>
            <a:ext cx="80667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一棵大树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52267" y="142842"/>
            <a:ext cx="783946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一块大石头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80854" y="142842"/>
            <a:ext cx="778229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一个山洞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23751" y="142842"/>
            <a:ext cx="789649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好多的财宝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05575" y="142842"/>
            <a:ext cx="793285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1897</TotalTime>
  <Words>41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801</cp:revision>
  <dcterms:created xsi:type="dcterms:W3CDTF">2006-11-17T02:45:10Z</dcterms:created>
  <dcterms:modified xsi:type="dcterms:W3CDTF">2007-10-16T17:45:41Z</dcterms:modified>
</cp:coreProperties>
</file>