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45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1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 useBgFill="1"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叔叔念动咒语。</a:t>
            </a:r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86076" y="142842"/>
            <a:ext cx="417184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啊！一个大蛋糕！</a:t>
            </a:r>
            <a:endParaRPr lang="en-US" altLang="zh-CN" dirty="0" smtClean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10890" y="142842"/>
            <a:ext cx="412221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王丽  蒋静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周雪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魔法小屋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34204" y="142875"/>
            <a:ext cx="5004155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一个小小的屋子。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33113" y="142842"/>
            <a:ext cx="4277774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一袋面粉。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34791" y="142842"/>
            <a:ext cx="407441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一盒牛奶。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16017" y="142842"/>
            <a:ext cx="411196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一瓶水。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21144" y="142842"/>
            <a:ext cx="410171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一大勺蜂蜜。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80874" y="142842"/>
            <a:ext cx="418225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一些水果。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00156" y="142842"/>
            <a:ext cx="414368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1901</TotalTime>
  <Words>54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801</cp:revision>
  <dcterms:created xsi:type="dcterms:W3CDTF">2006-11-17T02:45:10Z</dcterms:created>
  <dcterms:modified xsi:type="dcterms:W3CDTF">2007-10-16T17:53:08Z</dcterms:modified>
</cp:coreProperties>
</file>