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89" autoAdjust="0"/>
    <p:restoredTop sz="94660" autoAdjust="0"/>
  </p:normalViewPr>
  <p:slideViewPr>
    <p:cSldViewPr>
      <p:cViewPr varScale="1">
        <p:scale>
          <a:sx n="94" d="100"/>
          <a:sy n="94" d="100"/>
        </p:scale>
        <p:origin x="-9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我有很多种感觉，有时我会很难过。</a:t>
            </a:r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41511" y="142842"/>
            <a:ext cx="346097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机器人的表情只有一种。</a:t>
            </a:r>
            <a:endParaRPr lang="en-US" altLang="zh-CN" dirty="0" smtClean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36757" y="142842"/>
            <a:ext cx="347048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5838" algn="just"/>
            <a:r>
              <a:rPr lang="zh-CN" altLang="en-US" dirty="0" smtClean="0"/>
              <a:t>我的表情有很多种，有时我微笑，有时我大笑。</a:t>
            </a:r>
            <a:endParaRPr lang="en-US" altLang="zh-CN" dirty="0" smtClean="0"/>
          </a:p>
        </p:txBody>
      </p:sp>
      <p:pic>
        <p:nvPicPr>
          <p:cNvPr id="7" name="图片占位符 6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72413" y="142842"/>
            <a:ext cx="339917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我的机器人，会做很多事，他会眨眼睛。</a:t>
            </a:r>
            <a:endParaRPr lang="en-US" altLang="zh-CN" dirty="0" smtClean="0"/>
          </a:p>
        </p:txBody>
      </p:sp>
      <p:pic>
        <p:nvPicPr>
          <p:cNvPr id="7" name="图片占位符 6" descr="图片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33672" y="142842"/>
            <a:ext cx="347665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我也会做很多事，我还会睡觉。</a:t>
            </a:r>
            <a:endParaRPr lang="en-US" altLang="zh-CN" dirty="0" smtClean="0"/>
          </a:p>
        </p:txBody>
      </p:sp>
      <p:pic>
        <p:nvPicPr>
          <p:cNvPr id="7" name="图片占位符 6" descr="图片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33672" y="142842"/>
            <a:ext cx="347665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2571768" cy="500063"/>
          </a:xfrm>
        </p:spPr>
        <p:txBody>
          <a:bodyPr/>
          <a:lstStyle/>
          <a:p>
            <a:r>
              <a:rPr lang="en-US" altLang="zh-CN" dirty="0" smtClean="0"/>
              <a:t>Shirley Frederick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3357586" cy="500063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Christiane</a:t>
            </a:r>
            <a:r>
              <a:rPr lang="en-US" altLang="zh-CN" dirty="0" smtClean="0"/>
              <a:t> Beauregard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我有一个机器人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0588" y="142875"/>
            <a:ext cx="503138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 我有一个机器人，我的机器人很能干。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51019" y="142842"/>
            <a:ext cx="344196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机器人会说“嘀嘀嘀”！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32003" y="142842"/>
            <a:ext cx="34799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5838" algn="just"/>
            <a:r>
              <a:rPr lang="zh-CN" altLang="en-US" dirty="0" smtClean="0"/>
              <a:t>我也会说“嘀嘀嘀”，我还会说“毛毛虫”。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36757" y="142842"/>
            <a:ext cx="347048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机器人会翻跟头，他还会倒立。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84298" y="142842"/>
            <a:ext cx="337540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我也会翻跟头，我也会倒立。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51019" y="142842"/>
            <a:ext cx="344196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机器人的感觉只有一种。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55773" y="142842"/>
            <a:ext cx="34324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1919</TotalTime>
  <Words>137</Words>
  <Application>Microsoft Office PowerPoint</Application>
  <PresentationFormat>全屏显示(4:3)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813</cp:revision>
  <dcterms:created xsi:type="dcterms:W3CDTF">2006-11-17T02:45:10Z</dcterms:created>
  <dcterms:modified xsi:type="dcterms:W3CDTF">2007-10-17T04:57:21Z</dcterms:modified>
</cp:coreProperties>
</file>