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579" autoAdjust="0"/>
    <p:restoredTop sz="94660" autoAdjust="0"/>
  </p:normalViewPr>
  <p:slideViewPr>
    <p:cSldViewPr>
      <p:cViewPr varScale="1">
        <p:scale>
          <a:sx n="91" d="100"/>
          <a:sy n="91" d="100"/>
        </p:scale>
        <p:origin x="-102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4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from="(-#ppt_w/2)" to="(#ppt_x)" calcmode="lin" valueType="num">
                      <p:cBhvr>
                        <p:cTn dur="600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</p:anim>
                    <p:anim from="0" to="-1.0" calcmode="lin" valueType="num">
                      <p:cBhvr>
                        <p:cTn dur="200" decel="50000" autoRev="1" fill="hold">
                          <p:stCondLst>
                            <p:cond delay="600"/>
                          </p:stCondLst>
                        </p:cTn>
                        <p:tgtEl>
                          <p:spTgt spid="30"/>
                        </p:tgtEl>
                        <p:attrNameLst>
                          <p:attrName>xshear</p:attrName>
                        </p:attrNameLst>
                      </p:cBhvr>
                    </p:anim>
                    <p:animScale>
                      <p:cBhvr>
                        <p:cTn dur="200" decel="100000" autoRev="1" fill="hold">
                          <p:stCondLst>
                            <p:cond delay="600"/>
                          </p:stCondLst>
                        </p:cTn>
                        <p:tgtEl>
                          <p:spTgt spid="30"/>
                        </p:tgtEl>
                      </p:cBhvr>
                      <p:from x="100000" y="100000"/>
                      <p:to x="80000" y="100000"/>
                    </p:animScale>
                    <p:anim by="(#ppt_h/3+#ppt_w*0.1)" calcmode="lin" valueType="num">
                      <p:cBhvr additive="sum">
                        <p:cTn dur="200" decel="100000" autoRev="1" fill="hold">
                          <p:stCondLst>
                            <p:cond delay="60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小朋友们高兴地吃着爆米花。</a:t>
            </a:r>
            <a:endParaRPr lang="zh-CN" altLang="en-US" dirty="0"/>
          </a:p>
        </p:txBody>
      </p:sp>
      <p:pic>
        <p:nvPicPr>
          <p:cNvPr id="7" name="图片占位符 6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17677" y="142842"/>
            <a:ext cx="690864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Jana Mason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3786182" y="5471796"/>
            <a:ext cx="4357718" cy="5000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迪科奕阳“分享阅读”工作室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动物园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3703" y="142875"/>
            <a:ext cx="8605157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动物园里真热闹。</a:t>
            </a:r>
            <a:endParaRPr lang="zh-CN" altLang="en-US" dirty="0"/>
          </a:p>
        </p:txBody>
      </p:sp>
      <p:pic>
        <p:nvPicPr>
          <p:cNvPr id="8" name="图片占位符 7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24333" y="142842"/>
            <a:ext cx="6895333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猴子在树上窜来窜去。</a:t>
            </a:r>
            <a:endParaRPr lang="zh-CN" altLang="en-US" dirty="0"/>
          </a:p>
        </p:txBody>
      </p:sp>
      <p:pic>
        <p:nvPicPr>
          <p:cNvPr id="7" name="图片占位符 6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50956" y="142842"/>
            <a:ext cx="684208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小鸟在笼子里飞来飞去。</a:t>
            </a:r>
            <a:endParaRPr lang="zh-CN" altLang="en-US" dirty="0"/>
          </a:p>
        </p:txBody>
      </p:sp>
      <p:pic>
        <p:nvPicPr>
          <p:cNvPr id="7" name="图片占位符 6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24333" y="142842"/>
            <a:ext cx="689533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老虎在假山旁跑来跑去。</a:t>
            </a:r>
            <a:endParaRPr lang="zh-CN" altLang="en-US" dirty="0"/>
          </a:p>
        </p:txBody>
      </p:sp>
      <p:pic>
        <p:nvPicPr>
          <p:cNvPr id="7" name="图片占位符 6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24497" y="142842"/>
            <a:ext cx="709500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熊猫吃着鲜嫩的竹子。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70923" y="142842"/>
            <a:ext cx="680215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松鼠跳上高高的桌子。</a:t>
            </a:r>
            <a:endParaRPr lang="zh-CN" altLang="en-US" dirty="0"/>
          </a:p>
        </p:txBody>
      </p:sp>
      <p:pic>
        <p:nvPicPr>
          <p:cNvPr id="7" name="图片占位符 6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17677" y="142842"/>
            <a:ext cx="690864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1921</TotalTime>
  <Words>62</Words>
  <Application>Microsoft Office PowerPoint</Application>
  <PresentationFormat>全屏显示(4:3)</PresentationFormat>
  <Paragraphs>19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分享阅读中下</dc:creator>
  <cp:lastModifiedBy>WuzheHe</cp:lastModifiedBy>
  <cp:revision>818</cp:revision>
  <dcterms:created xsi:type="dcterms:W3CDTF">2006-11-17T02:45:10Z</dcterms:created>
  <dcterms:modified xsi:type="dcterms:W3CDTF">2007-10-17T05:30:34Z</dcterms:modified>
</cp:coreProperties>
</file>