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43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0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背上小书包。哎呀！我的图画书怎么还在地上？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95561" y="142842"/>
            <a:ext cx="73528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哎呀！哎呀！赶快跑，快要迟到了。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77156" y="142842"/>
            <a:ext cx="73896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984250" algn="just"/>
            <a:r>
              <a:rPr lang="zh-CN" altLang="en-US" dirty="0" smtClean="0"/>
              <a:t>哎呀呀！今天的衣服怎么了，一边长来一边短。</a:t>
            </a:r>
            <a:endParaRPr lang="zh-CN" altLang="en-US" dirty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9826" y="142842"/>
            <a:ext cx="730434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高婴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哎呀，哎呀，哎呀呀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6360" y="142875"/>
            <a:ext cx="853984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该起床了。哎呀！我还没有睡够呢。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1774" y="142842"/>
            <a:ext cx="738045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先来穿上衣。哎呀！另一只袖子哪儿去了？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3453" y="142842"/>
            <a:ext cx="72770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再来穿裤子。哎呀！小熊怎么不见了？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38137" y="142842"/>
            <a:ext cx="74677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穿好袜子。哎呀！两只袜子不一样。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33533" y="142842"/>
            <a:ext cx="76769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该穿鞋子了。哎呀！我的球鞋在哪里？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57573" y="142842"/>
            <a:ext cx="74288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赶快刷刷牙。哎呀！牙膏怎么又挤那么多！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86381" y="142842"/>
            <a:ext cx="73712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2010</TotalTime>
  <Words>139</Words>
  <Application>Microsoft Office PowerPoint</Application>
  <PresentationFormat>全屏显示(4:3)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830</cp:revision>
  <dcterms:created xsi:type="dcterms:W3CDTF">2006-11-17T02:45:10Z</dcterms:created>
  <dcterms:modified xsi:type="dcterms:W3CDTF">2007-10-17T06:00:37Z</dcterms:modified>
</cp:coreProperties>
</file>