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11" autoAdjust="0"/>
    <p:restoredTop sz="94660" autoAdjust="0"/>
  </p:normalViewPr>
  <p:slideViewPr>
    <p:cSldViewPr>
      <p:cViewPr varScale="1">
        <p:scale>
          <a:sx n="94" d="100"/>
          <a:sy n="94" d="100"/>
        </p:scale>
        <p:origin x="-9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铁马沉了！</a:t>
            </a:r>
            <a:endParaRPr lang="zh-CN" altLang="en-US" dirty="0"/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862199" y="142842"/>
            <a:ext cx="741960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Tony </a:t>
            </a:r>
            <a:r>
              <a:rPr lang="en-US" altLang="zh-CN" dirty="0" err="1" smtClean="0"/>
              <a:t>Mitton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Phil Garner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铁马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6360" y="142875"/>
            <a:ext cx="853984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铁马会站！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24497" y="142842"/>
            <a:ext cx="7095005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铁马会跑！</a:t>
            </a:r>
            <a:endParaRPr lang="zh-CN" altLang="en-US" dirty="0"/>
          </a:p>
        </p:txBody>
      </p:sp>
      <p:pic>
        <p:nvPicPr>
          <p:cNvPr id="7" name="图片占位符 6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111022" y="142842"/>
            <a:ext cx="692195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铁马会跳！</a:t>
            </a:r>
            <a:endParaRPr lang="zh-CN" altLang="en-US" dirty="0"/>
          </a:p>
        </p:txBody>
      </p:sp>
      <p:pic>
        <p:nvPicPr>
          <p:cNvPr id="7" name="图片占位符 6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279423" y="142842"/>
            <a:ext cx="658515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铁马会飞！</a:t>
            </a:r>
            <a:endParaRPr lang="zh-CN" altLang="en-US" dirty="0"/>
          </a:p>
        </p:txBody>
      </p:sp>
      <p:pic>
        <p:nvPicPr>
          <p:cNvPr id="9" name="图片占位符 8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84399" y="142842"/>
            <a:ext cx="697520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铁马会降落！</a:t>
            </a:r>
            <a:endParaRPr lang="zh-CN" altLang="en-US" dirty="0"/>
          </a:p>
        </p:txBody>
      </p:sp>
      <p:pic>
        <p:nvPicPr>
          <p:cNvPr id="7" name="图片占位符 6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31153" y="142842"/>
            <a:ext cx="70816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铁马会浮着！</a:t>
            </a:r>
            <a:endParaRPr lang="zh-CN" altLang="en-US" dirty="0"/>
          </a:p>
        </p:txBody>
      </p:sp>
      <p:pic>
        <p:nvPicPr>
          <p:cNvPr id="7" name="图片占位符 6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95307" y="142842"/>
            <a:ext cx="795338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1993</TotalTime>
  <Words>43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830</cp:revision>
  <dcterms:created xsi:type="dcterms:W3CDTF">2006-11-17T02:45:10Z</dcterms:created>
  <dcterms:modified xsi:type="dcterms:W3CDTF">2007-10-17T06:20:48Z</dcterms:modified>
</cp:coreProperties>
</file>