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这双鞋刚刚好。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60811" y="142842"/>
            <a:ext cx="502237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土土问末末：“你喜欢我的鞋子吗？”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3090" y="162661"/>
            <a:ext cx="5057819" cy="5318221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2714644" cy="500063"/>
          </a:xfrm>
        </p:spPr>
        <p:txBody>
          <a:bodyPr/>
          <a:lstStyle/>
          <a:p>
            <a:r>
              <a:rPr lang="en-US" altLang="zh-CN" dirty="0" smtClean="0"/>
              <a:t>Miriam Macdonald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Miriam Macdonald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土土的鞋子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6308" y="142875"/>
            <a:ext cx="501994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这双鞋太大。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37877" y="142842"/>
            <a:ext cx="506824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这双鞋太小。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4189" y="142842"/>
            <a:ext cx="505562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这双鞋太长。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9451" y="142842"/>
            <a:ext cx="508509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这双鞋太高。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19899" y="146030"/>
            <a:ext cx="4704201" cy="5351484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这双鞋太松。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6769" y="142842"/>
            <a:ext cx="509046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这双鞋太紧。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5570" y="142842"/>
            <a:ext cx="505285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1999</TotalTime>
  <Words>75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835</cp:revision>
  <dcterms:created xsi:type="dcterms:W3CDTF">2006-11-17T02:45:10Z</dcterms:created>
  <dcterms:modified xsi:type="dcterms:W3CDTF">2007-10-17T11:08:06Z</dcterms:modified>
</cp:coreProperties>
</file>