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25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0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50" y="5387"/>
            <a:ext cx="5075300" cy="684722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5" y="2304"/>
            <a:ext cx="5010410" cy="685339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6" y="0"/>
            <a:ext cx="5175848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58" y="3187"/>
            <a:ext cx="5098884" cy="685162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15" y="3232"/>
            <a:ext cx="5170971" cy="685153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25" y="1220"/>
            <a:ext cx="5094150" cy="685556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  李虹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429156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十只兔子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28" y="0"/>
            <a:ext cx="5250143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43" y="4038"/>
            <a:ext cx="5235114" cy="6849924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61" y="3211"/>
            <a:ext cx="5137078" cy="685157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43" y="4038"/>
            <a:ext cx="5235114" cy="684992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65" y="0"/>
            <a:ext cx="4965068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15" y="3232"/>
            <a:ext cx="5170970" cy="685153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7" y="0"/>
            <a:ext cx="5103627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1929</TotalTime>
  <Words>27</Words>
  <Application>Microsoft Office PowerPoint</Application>
  <PresentationFormat>全屏显示(4:3)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823</cp:revision>
  <dcterms:created xsi:type="dcterms:W3CDTF">2006-11-17T02:45:10Z</dcterms:created>
  <dcterms:modified xsi:type="dcterms:W3CDTF">2007-10-17T12:26:02Z</dcterms:modified>
</cp:coreProperties>
</file>