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265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1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我喜欢蓝色！我喜欢蓝色的天空，还有蓝色的湖水。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53806" y="142842"/>
            <a:ext cx="503638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我喜欢黑色！我喜欢黑色的猫，还有黑色的雨伞。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82394" y="142842"/>
            <a:ext cx="477921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我喜欢白色！我喜欢白色的旅游鞋，还有白色的北极熊。</a:t>
            </a:r>
            <a:endParaRPr lang="zh-CN" altLang="en-US" dirty="0"/>
          </a:p>
        </p:txBody>
      </p:sp>
      <p:pic>
        <p:nvPicPr>
          <p:cNvPr id="7" name="图片占位符 6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78289" y="142842"/>
            <a:ext cx="478742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我喜欢红色！我喜欢红色的苹果，还有红色的消防车。</a:t>
            </a:r>
            <a:endParaRPr lang="zh-CN" altLang="en-US" dirty="0"/>
          </a:p>
        </p:txBody>
      </p:sp>
      <p:pic>
        <p:nvPicPr>
          <p:cNvPr id="7" name="图片占位符 6" descr="图片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66321" y="142842"/>
            <a:ext cx="481135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你最喜欢什么颜色？我们喜欢所有的颜色。</a:t>
            </a:r>
            <a:endParaRPr lang="zh-CN" altLang="en-US" dirty="0"/>
          </a:p>
        </p:txBody>
      </p:sp>
      <p:pic>
        <p:nvPicPr>
          <p:cNvPr id="7" name="图片占位符 6" descr="图片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23458" y="142842"/>
            <a:ext cx="489708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Enrique Flores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2928958" cy="5000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Beth </a:t>
            </a:r>
            <a:r>
              <a:rPr lang="en-US" altLang="zh-CN" dirty="0" err="1" smtClean="0"/>
              <a:t>Griffs</a:t>
            </a:r>
            <a:r>
              <a:rPr lang="en-US" altLang="zh-CN" dirty="0" smtClean="0"/>
              <a:t> Johnson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你最喜欢什么颜色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63972" y="142875"/>
            <a:ext cx="514461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你最喜欢什么颜色？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0227" y="142842"/>
            <a:ext cx="514354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我喜欢黄色！我喜欢黄色的花，还有黄色的雨衣。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25257" y="142842"/>
            <a:ext cx="469348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我喜欢棕色！我喜欢棕色的篮球，还有棕色的熊。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7016" y="142842"/>
            <a:ext cx="508996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我喜欢绿色！我喜欢绿色的树叶，还有绿色的蜥蜴。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4890" y="142842"/>
            <a:ext cx="485422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我喜欢紫色！我喜欢紫色的花，还有紫色的裙子。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80595" y="142842"/>
            <a:ext cx="49828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我喜欢橙色！我喜欢橙色的胡萝卜，还有橙色的南瓜。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03826" y="142842"/>
            <a:ext cx="473634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2022</TotalTime>
  <Words>176</Words>
  <Application>Microsoft Office PowerPoint</Application>
  <PresentationFormat>全屏显示(4:3)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843</cp:revision>
  <dcterms:created xsi:type="dcterms:W3CDTF">2006-11-17T02:45:10Z</dcterms:created>
  <dcterms:modified xsi:type="dcterms:W3CDTF">2007-10-17T12:41:20Z</dcterms:modified>
</cp:coreProperties>
</file>