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87" d="100"/>
          <a:sy n="87" d="100"/>
        </p:scale>
        <p:origin x="-7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缠一缠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4465" y="142842"/>
            <a:ext cx="70550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贴一贴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1738" y="142842"/>
            <a:ext cx="696052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这就是我的作品。</a:t>
            </a:r>
            <a:endParaRPr lang="zh-CN" altLang="en-US" dirty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7809" y="142842"/>
            <a:ext cx="70683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  高琨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张福山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我的作品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5346" y="142875"/>
            <a:ext cx="844187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一个纸盘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1153" y="142842"/>
            <a:ext cx="708169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一本杂志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0989" y="142842"/>
            <a:ext cx="68820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一把剪刀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1153" y="142842"/>
            <a:ext cx="70816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一些毛线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7743" y="142842"/>
            <a:ext cx="69885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一个胶棒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7744" y="142842"/>
            <a:ext cx="69885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剪一剪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7809" y="142842"/>
            <a:ext cx="70683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2024</TotalTime>
  <Words>46</Words>
  <Application>Microsoft Office PowerPoint</Application>
  <PresentationFormat>全屏显示(4:3)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842</cp:revision>
  <dcterms:created xsi:type="dcterms:W3CDTF">2006-11-17T02:45:10Z</dcterms:created>
  <dcterms:modified xsi:type="dcterms:W3CDTF">2007-10-17T12:52:50Z</dcterms:modified>
</cp:coreProperties>
</file>