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460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0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一只猴子跳上了台，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3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47961" y="142842"/>
            <a:ext cx="564807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982663" algn="just"/>
            <a:r>
              <a:rPr lang="zh-CN" altLang="en-US" dirty="0" smtClean="0">
                <a:latin typeface="Bookman Old Style" pitchFamily="18" charset="0"/>
              </a:rPr>
              <a:t>它爬到了皮球上，又爬到了狗熊的背上，然后爬到了小狗的背上。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3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24747" y="142842"/>
            <a:ext cx="68945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一只鸽子飞上了台</a:t>
            </a:r>
            <a:r>
              <a:rPr lang="en-US" altLang="zh-CN" dirty="0" smtClean="0">
                <a:latin typeface="Bookman Old Style" pitchFamily="18" charset="0"/>
              </a:rPr>
              <a:t>,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3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45630" y="142842"/>
            <a:ext cx="40527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直接飞到了猴子的头顶上。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3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99747" y="142842"/>
            <a:ext cx="63445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5838" algn="just"/>
            <a:r>
              <a:rPr lang="zh-CN" altLang="en-US" dirty="0" smtClean="0">
                <a:latin typeface="Bookman Old Style" pitchFamily="18" charset="0"/>
              </a:rPr>
              <a:t>“砰！”皮球破了，所有的动物都摔下来了。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4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503879" y="142842"/>
            <a:ext cx="613624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刘谦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滚皮球表演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21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5965" y="142875"/>
            <a:ext cx="5060632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滚皮球表演开始了，</a:t>
            </a:r>
            <a:endParaRPr lang="zh-CN" altLang="en-US" dirty="0"/>
          </a:p>
        </p:txBody>
      </p:sp>
      <p:pic>
        <p:nvPicPr>
          <p:cNvPr id="8" name="图片占位符 7" descr="PIC_022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90060" y="142842"/>
            <a:ext cx="7163880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一个皮球滚上了台。</a:t>
            </a:r>
            <a:endParaRPr lang="zh-CN" altLang="en-US" dirty="0"/>
          </a:p>
        </p:txBody>
      </p:sp>
      <p:pic>
        <p:nvPicPr>
          <p:cNvPr id="6" name="图片占位符 5" descr="PIC_022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84147" y="142842"/>
            <a:ext cx="71757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一只狗熊走上了台，</a:t>
            </a:r>
            <a:endParaRPr lang="zh-CN" altLang="en-US" dirty="0"/>
          </a:p>
        </p:txBody>
      </p:sp>
      <p:pic>
        <p:nvPicPr>
          <p:cNvPr id="6" name="图片占位符 5" descr="PIC_022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34009" y="142842"/>
            <a:ext cx="58759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它爬到了皮球上。</a:t>
            </a:r>
            <a:endParaRPr lang="zh-CN" altLang="en-US" dirty="0"/>
          </a:p>
        </p:txBody>
      </p:sp>
      <p:pic>
        <p:nvPicPr>
          <p:cNvPr id="6" name="图片占位符 5" descr="PIC_022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27863" y="142842"/>
            <a:ext cx="548827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一只小狗跑上了台，</a:t>
            </a:r>
            <a:endParaRPr lang="zh-CN" altLang="en-US" dirty="0"/>
          </a:p>
        </p:txBody>
      </p:sp>
      <p:pic>
        <p:nvPicPr>
          <p:cNvPr id="6" name="图片占位符 5" descr="PIC_022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61254" y="142842"/>
            <a:ext cx="502149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它爬到了皮球上，又爬到了狗熊的背上。</a:t>
            </a:r>
            <a:endParaRPr lang="zh-CN" altLang="en-US" dirty="0"/>
          </a:p>
        </p:txBody>
      </p:sp>
      <p:pic>
        <p:nvPicPr>
          <p:cNvPr id="6" name="图片占位符 5" descr="PIC_023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82762" y="142842"/>
            <a:ext cx="657847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1928</TotalTime>
  <Words>137</Words>
  <Application>Microsoft Office PowerPoint</Application>
  <PresentationFormat>全屏显示(4:3)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795</cp:revision>
  <dcterms:created xsi:type="dcterms:W3CDTF">2006-11-17T02:45:10Z</dcterms:created>
  <dcterms:modified xsi:type="dcterms:W3CDTF">2007-10-18T04:48:05Z</dcterms:modified>
</cp:coreProperties>
</file>