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873" autoAdjust="0"/>
    <p:restoredTop sz="94660" autoAdjust="0"/>
  </p:normalViewPr>
  <p:slideViewPr>
    <p:cSldViewPr>
      <p:cViewPr varScale="1">
        <p:scale>
          <a:sx n="92" d="100"/>
          <a:sy n="92" d="100"/>
        </p:scale>
        <p:origin x="-9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影子逃跑了。我想影子是害怕了。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5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77058" y="142842"/>
            <a:ext cx="778988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影子不见了。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5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1865" y="142842"/>
            <a:ext cx="510027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3643338" cy="5000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Crow, New Zealand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Clare Bowes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影子和我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24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74271" y="142875"/>
            <a:ext cx="832402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我看着影子，影子也在看着我。</a:t>
            </a:r>
            <a:endParaRPr lang="zh-CN" altLang="en-US" dirty="0"/>
          </a:p>
        </p:txBody>
      </p:sp>
      <p:pic>
        <p:nvPicPr>
          <p:cNvPr id="8" name="图片占位符 7" descr="PIC_024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96389" y="142842"/>
            <a:ext cx="7951222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3763" algn="just"/>
            <a:r>
              <a:rPr lang="zh-CN" altLang="en-US" dirty="0" smtClean="0"/>
              <a:t>我看着影子的耳朵，影子也看着我的耳朵。</a:t>
            </a:r>
            <a:endParaRPr lang="zh-CN" altLang="en-US" dirty="0"/>
          </a:p>
        </p:txBody>
      </p:sp>
      <p:pic>
        <p:nvPicPr>
          <p:cNvPr id="6" name="图片占位符 5" descr="PIC_024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38700" y="142842"/>
            <a:ext cx="786659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3763" algn="just"/>
            <a:r>
              <a:rPr lang="zh-CN" altLang="en-US" dirty="0" smtClean="0"/>
              <a:t>我看着影子的脚趾，影子也看着我的脚趾。</a:t>
            </a:r>
            <a:endParaRPr lang="zh-CN" altLang="en-US" dirty="0"/>
          </a:p>
        </p:txBody>
      </p:sp>
      <p:pic>
        <p:nvPicPr>
          <p:cNvPr id="6" name="图片占位符 5" descr="PIC_024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83791" y="142842"/>
            <a:ext cx="777641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893763" algn="just"/>
            <a:r>
              <a:rPr lang="zh-CN" altLang="en-US" sz="3700" dirty="0" smtClean="0"/>
              <a:t>我看着影子的牙齿，影子也看着我的牙齿。</a:t>
            </a:r>
            <a:endParaRPr lang="zh-CN" altLang="en-US" sz="3700" dirty="0"/>
          </a:p>
        </p:txBody>
      </p:sp>
      <p:pic>
        <p:nvPicPr>
          <p:cNvPr id="6" name="图片占位符 5" descr="PIC_024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7726" y="142842"/>
            <a:ext cx="712854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我向影子伸出手，影子也向我伸出手。</a:t>
            </a:r>
            <a:endParaRPr lang="zh-CN" altLang="en-US" dirty="0"/>
          </a:p>
        </p:txBody>
      </p:sp>
      <p:pic>
        <p:nvPicPr>
          <p:cNvPr id="6" name="图片占位符 5" descr="PIC_025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50581" y="142842"/>
            <a:ext cx="804283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影子对我大声叫，我用更大的声音叫！</a:t>
            </a:r>
            <a:endParaRPr lang="zh-CN" altLang="en-US" dirty="0"/>
          </a:p>
        </p:txBody>
      </p:sp>
      <p:pic>
        <p:nvPicPr>
          <p:cNvPr id="6" name="图片占位符 5" descr="PIC_025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23734" y="142842"/>
            <a:ext cx="789653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1915</TotalTime>
  <Words>118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793</cp:revision>
  <dcterms:created xsi:type="dcterms:W3CDTF">2006-11-17T02:45:10Z</dcterms:created>
  <dcterms:modified xsi:type="dcterms:W3CDTF">2007-10-18T10:23:17Z</dcterms:modified>
</cp:coreProperties>
</file>