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265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1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蜗牛缩进背上的壳。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6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54537" y="142842"/>
            <a:ext cx="523492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嘘</a:t>
            </a:r>
            <a:r>
              <a:rPr lang="en-US" altLang="zh-CN" dirty="0" smtClean="0">
                <a:latin typeface="Bookman Old Style" pitchFamily="18" charset="0"/>
              </a:rPr>
              <a:t>——</a:t>
            </a:r>
            <a:r>
              <a:rPr lang="zh-CN" altLang="en-US" dirty="0" smtClean="0">
                <a:latin typeface="Bookman Old Style" pitchFamily="18" charset="0"/>
              </a:rPr>
              <a:t>可怕的鳄鱼出来了！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6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83239" y="142842"/>
            <a:ext cx="537752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常康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下雨了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25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98715" y="142875"/>
            <a:ext cx="5075132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哗，哗，哗，下雨了。</a:t>
            </a:r>
            <a:endParaRPr lang="zh-CN" altLang="en-US" dirty="0"/>
          </a:p>
        </p:txBody>
      </p:sp>
      <p:pic>
        <p:nvPicPr>
          <p:cNvPr id="8" name="图片占位符 7" descr="PIC_025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43807" y="142842"/>
            <a:ext cx="525638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老虎躲到山洞里。</a:t>
            </a:r>
            <a:endParaRPr lang="zh-CN" altLang="en-US" dirty="0"/>
          </a:p>
        </p:txBody>
      </p:sp>
      <p:pic>
        <p:nvPicPr>
          <p:cNvPr id="6" name="图片占位符 5" descr="PIC_025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67495" y="142842"/>
            <a:ext cx="56090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小狗跑回自己的窝。</a:t>
            </a:r>
            <a:endParaRPr lang="zh-CN" altLang="en-US" dirty="0"/>
          </a:p>
        </p:txBody>
      </p:sp>
      <p:pic>
        <p:nvPicPr>
          <p:cNvPr id="6" name="图片占位符 5" descr="PIC_025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91403" y="142842"/>
            <a:ext cx="55611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兔子钻进地洞里。</a:t>
            </a:r>
            <a:endParaRPr lang="zh-CN" altLang="en-US" dirty="0"/>
          </a:p>
        </p:txBody>
      </p:sp>
      <p:pic>
        <p:nvPicPr>
          <p:cNvPr id="6" name="图片占位符 5" descr="PIC_026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06817" y="142842"/>
            <a:ext cx="55303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燕子飞到屋檐下。</a:t>
            </a:r>
            <a:endParaRPr lang="zh-CN" altLang="en-US" dirty="0"/>
          </a:p>
        </p:txBody>
      </p:sp>
      <p:pic>
        <p:nvPicPr>
          <p:cNvPr id="6" name="图片占位符 5" descr="PIC_026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532652" y="142842"/>
            <a:ext cx="607869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青蛙藏到荷叶下。</a:t>
            </a:r>
            <a:endParaRPr lang="zh-CN" altLang="en-US" dirty="0"/>
          </a:p>
        </p:txBody>
      </p:sp>
      <p:pic>
        <p:nvPicPr>
          <p:cNvPr id="6" name="图片占位符 5" descr="PIC_026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69151" y="142842"/>
            <a:ext cx="54056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1908</TotalTime>
  <Words>72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796</cp:revision>
  <dcterms:created xsi:type="dcterms:W3CDTF">2006-11-17T02:45:10Z</dcterms:created>
  <dcterms:modified xsi:type="dcterms:W3CDTF">2007-10-19T16:08:16Z</dcterms:modified>
</cp:coreProperties>
</file>