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440" autoAdjust="0"/>
    <p:restoredTop sz="94660" autoAdjust="0"/>
  </p:normalViewPr>
  <p:slideViewPr>
    <p:cSldViewPr>
      <p:cViewPr varScale="1">
        <p:scale>
          <a:sx n="94" d="100"/>
          <a:sy n="94" d="100"/>
        </p:scale>
        <p:origin x="-11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卡通 (3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 smtClean="0">
                <a:latin typeface="Bookman Old Style" pitchFamily="18" charset="0"/>
              </a:rPr>
              <a:t>汽车里的小</a:t>
            </a:r>
            <a:r>
              <a:rPr lang="zh-CN" altLang="en-US" dirty="0" smtClean="0">
                <a:latin typeface="Bookman Old Style" pitchFamily="18" charset="0"/>
              </a:rPr>
              <a:t>狗</a:t>
            </a:r>
            <a:r>
              <a:rPr lang="en-US" altLang="zh-CN" cap="none" dirty="0" err="1" smtClean="0">
                <a:latin typeface="Bookman Old Style" pitchFamily="18" charset="0"/>
              </a:rPr>
              <a:t>wang,wang,wang,wang</a:t>
            </a:r>
            <a:r>
              <a:rPr lang="en-US" altLang="zh-CN" cap="none" dirty="0" smtClean="0">
                <a:latin typeface="Bookman Old Style" pitchFamily="18" charset="0"/>
              </a:rPr>
              <a:t>,</a:t>
            </a:r>
            <a:r>
              <a:rPr lang="zh-CN" altLang="en-US" dirty="0" smtClean="0">
                <a:latin typeface="Bookman Old Style" pitchFamily="18" charset="0"/>
              </a:rPr>
              <a:t>进城</a:t>
            </a:r>
            <a:r>
              <a:rPr lang="zh-CN" altLang="en-US" dirty="0" smtClean="0">
                <a:latin typeface="Bookman Old Style" pitchFamily="18" charset="0"/>
              </a:rPr>
              <a:t>又出城。</a:t>
            </a:r>
            <a:endParaRPr lang="zh-CN" altLang="en-US" dirty="0">
              <a:latin typeface="Bookman Old Style" pitchFamily="18" charset="0"/>
            </a:endParaRPr>
          </a:p>
        </p:txBody>
      </p:sp>
      <p:pic>
        <p:nvPicPr>
          <p:cNvPr id="6" name="图片占位符 5" descr="PIC_027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38664" y="142842"/>
            <a:ext cx="506667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Bookman Old Style" pitchFamily="18" charset="0"/>
              </a:rPr>
              <a:t>汽车里的我高高兴兴，进城又出城。</a:t>
            </a:r>
            <a:endParaRPr lang="zh-CN" altLang="en-US" dirty="0">
              <a:latin typeface="Bookman Old Style" pitchFamily="18" charset="0"/>
            </a:endParaRPr>
          </a:p>
        </p:txBody>
      </p:sp>
      <p:pic>
        <p:nvPicPr>
          <p:cNvPr id="6" name="图片占位符 5" descr="PIC_027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71218" y="142842"/>
            <a:ext cx="460156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刘谦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进城又出城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26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47355" y="142875"/>
            <a:ext cx="4977853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公共汽车行行走走，进城又出城。</a:t>
            </a:r>
            <a:endParaRPr lang="zh-CN" altLang="en-US" dirty="0"/>
          </a:p>
        </p:txBody>
      </p:sp>
      <p:pic>
        <p:nvPicPr>
          <p:cNvPr id="8" name="图片占位符 7" descr="PIC_026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64412" y="142875"/>
            <a:ext cx="5615175" cy="5357813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前门后门开开关关，进城又出城。</a:t>
            </a:r>
            <a:endParaRPr lang="zh-CN" altLang="en-US" dirty="0"/>
          </a:p>
        </p:txBody>
      </p:sp>
      <p:pic>
        <p:nvPicPr>
          <p:cNvPr id="6" name="图片占位符 5" descr="PIC_026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21814" y="142842"/>
            <a:ext cx="570037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大小</a:t>
            </a:r>
            <a:r>
              <a:rPr lang="zh-CN" altLang="en-US" dirty="0" smtClean="0"/>
              <a:t>喇叭</a:t>
            </a:r>
            <a:r>
              <a:rPr lang="en-US" altLang="zh-CN" cap="none" dirty="0" err="1" smtClean="0"/>
              <a:t>bi,bi,ba,ba</a:t>
            </a:r>
            <a:r>
              <a:rPr lang="en-US" altLang="zh-CN" cap="none" dirty="0" smtClean="0"/>
              <a:t>,</a:t>
            </a:r>
            <a:r>
              <a:rPr lang="zh-CN" altLang="en-US" dirty="0" smtClean="0"/>
              <a:t>进城</a:t>
            </a:r>
            <a:r>
              <a:rPr lang="zh-CN" altLang="en-US" dirty="0" smtClean="0"/>
              <a:t>又出城。</a:t>
            </a:r>
            <a:endParaRPr lang="zh-CN" altLang="en-US" dirty="0"/>
          </a:p>
        </p:txBody>
      </p:sp>
      <p:pic>
        <p:nvPicPr>
          <p:cNvPr id="6" name="图片占位符 5" descr="PIC_026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06167" y="142842"/>
            <a:ext cx="493166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汽车里的乘客上上下下，进城又出城。</a:t>
            </a:r>
            <a:endParaRPr lang="zh-CN" altLang="en-US" dirty="0"/>
          </a:p>
        </p:txBody>
      </p:sp>
      <p:pic>
        <p:nvPicPr>
          <p:cNvPr id="6" name="图片占位符 5" descr="PIC_026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59585" y="142842"/>
            <a:ext cx="582482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汽车里的</a:t>
            </a:r>
            <a:r>
              <a:rPr lang="zh-CN" altLang="en-US" dirty="0" smtClean="0"/>
              <a:t>婴儿</a:t>
            </a:r>
            <a:r>
              <a:rPr lang="en-US" altLang="zh-CN" cap="none" dirty="0" err="1" smtClean="0"/>
              <a:t>wa,wa,wa,wa</a:t>
            </a:r>
            <a:r>
              <a:rPr lang="en-US" altLang="zh-CN" dirty="0" smtClean="0"/>
              <a:t>,</a:t>
            </a:r>
            <a:r>
              <a:rPr lang="zh-CN" altLang="en-US" dirty="0" smtClean="0"/>
              <a:t>进城又出城。</a:t>
            </a:r>
            <a:endParaRPr lang="zh-CN" altLang="en-US" dirty="0"/>
          </a:p>
        </p:txBody>
      </p:sp>
      <p:pic>
        <p:nvPicPr>
          <p:cNvPr id="6" name="图片占位符 5" descr="PIC_027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02878" y="142842"/>
            <a:ext cx="473824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汽车里的</a:t>
            </a:r>
            <a:r>
              <a:rPr lang="zh-CN" altLang="en-US" dirty="0" smtClean="0"/>
              <a:t>妈妈</a:t>
            </a:r>
            <a:r>
              <a:rPr lang="en-US" altLang="zh-CN" cap="none" dirty="0" err="1" smtClean="0"/>
              <a:t>xu,xu,xu,xu</a:t>
            </a:r>
            <a:r>
              <a:rPr lang="en-US" altLang="zh-CN" dirty="0" smtClean="0"/>
              <a:t>,</a:t>
            </a:r>
            <a:r>
              <a:rPr lang="zh-CN" altLang="en-US" dirty="0" smtClean="0"/>
              <a:t>进城又出城。</a:t>
            </a:r>
            <a:endParaRPr lang="zh-CN" altLang="en-US" dirty="0"/>
          </a:p>
        </p:txBody>
      </p:sp>
      <p:pic>
        <p:nvPicPr>
          <p:cNvPr id="6" name="图片占位符 5" descr="PIC_027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42075" y="142842"/>
            <a:ext cx="525985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1920</TotalTime>
  <Words>104</Words>
  <Application>Microsoft Office PowerPoint</Application>
  <PresentationFormat>全屏显示(4:3)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分享阅读大上</dc:creator>
  <cp:lastModifiedBy>WuzheHe</cp:lastModifiedBy>
  <cp:revision>798</cp:revision>
  <dcterms:created xsi:type="dcterms:W3CDTF">2006-11-17T02:45:10Z</dcterms:created>
  <dcterms:modified xsi:type="dcterms:W3CDTF">2007-10-19T16:36:23Z</dcterms:modified>
</cp:coreProperties>
</file>