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030" autoAdjust="0"/>
    <p:restoredTop sz="94660" autoAdjust="0"/>
  </p:normalViewPr>
  <p:slideViewPr>
    <p:cSldViewPr>
      <p:cViewPr varScale="1">
        <p:scale>
          <a:sx n="91" d="100"/>
          <a:sy n="91" d="100"/>
        </p:scale>
        <p:origin x="-12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卡通 (3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Bookman Old Style" pitchFamily="18" charset="0"/>
              </a:rPr>
              <a:t>突然，小猫看见了妈妈的尾巴。</a:t>
            </a:r>
            <a:endParaRPr lang="zh-CN" altLang="en-US" dirty="0">
              <a:latin typeface="Bookman Old Style" pitchFamily="18" charset="0"/>
            </a:endParaRPr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07425" y="142842"/>
            <a:ext cx="432915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Bookman Old Style" pitchFamily="18" charset="0"/>
              </a:rPr>
              <a:t>小猫和妈妈一起跑回家。</a:t>
            </a:r>
            <a:endParaRPr lang="zh-CN" altLang="en-US" dirty="0">
              <a:latin typeface="Bookman Old Style" pitchFamily="18" charset="0"/>
            </a:endParaRPr>
          </a:p>
        </p:txBody>
      </p:sp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31535" y="142842"/>
            <a:ext cx="428092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Jana Mason  </a:t>
            </a:r>
            <a:r>
              <a:rPr lang="zh-CN" altLang="en-US" dirty="0" smtClean="0"/>
              <a:t>高琨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谷米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小猫迷路了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03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52127" y="142875"/>
            <a:ext cx="4968308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小猫跑到山坡上，看见一只小白兔。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13454" y="142842"/>
            <a:ext cx="4117092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小白兔在草丛边，看见一只小老鼠。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50166" y="142842"/>
            <a:ext cx="404366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小白兔去追小老鼠，小猫去追小白兔。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57889" y="142842"/>
            <a:ext cx="422822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小老鼠跑进了高高的草丛里。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67200" y="142842"/>
            <a:ext cx="500959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小白兔追啊追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小猫追啊追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02067" y="142842"/>
            <a:ext cx="433986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啊，小猫迷路了！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95982" y="142842"/>
            <a:ext cx="395203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2009</TotalTime>
  <Words>104</Words>
  <Application>Microsoft Office PowerPoint</Application>
  <PresentationFormat>全屏显示(4:3)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分享阅读大上</dc:creator>
  <cp:lastModifiedBy>WuzheHe</cp:lastModifiedBy>
  <cp:revision>807</cp:revision>
  <dcterms:created xsi:type="dcterms:W3CDTF">2006-11-17T02:45:10Z</dcterms:created>
  <dcterms:modified xsi:type="dcterms:W3CDTF">2007-10-20T14:30:57Z</dcterms:modified>
</cp:coreProperties>
</file>