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5"/>
  </p:notesMasterIdLst>
  <p:handoutMasterIdLst>
    <p:handoutMasterId r:id="rId16"/>
  </p:handout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5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518" autoAdjust="0"/>
    <p:restoredTop sz="94660" autoAdjust="0"/>
  </p:normalViewPr>
  <p:slideViewPr>
    <p:cSldViewPr>
      <p:cViewPr varScale="1">
        <p:scale>
          <a:sx n="94" d="100"/>
          <a:sy n="94" d="100"/>
        </p:scale>
        <p:origin x="-11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</a:bodyPr>
          <a:lstStyle>
            <a:lvl1pPr algn="ctr">
              <a:buNone/>
              <a:defRPr sz="60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35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72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500834"/>
            <a:ext cx="544313" cy="312923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6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8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822" tmFilter="0,0; 0.14,0.36; 0.43,0.73; 0.71,0.91; 1.0,1.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2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.0,0.0; 0.25,0.07; 0.50,0.2; 0.75,0.467; 1.0,1.0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3">
                          <p:val>
                            <p:fltVal val="0.5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664" tmFilter="0, 0; 0.125,0.2665; 0.25,0.4; 0.375,0.465; 0.5,0.5;  0.625,0.535; 0.75,0.6; 0.875,0.7335; 1,1">
                          <p:stCondLst>
                            <p:cond delay="664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9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332" tmFilter="0, 0; 0.125,0.2665; 0.25,0.4; 0.375,0.465; 0.5,0.5;  0.625,0.535; 0.75,0.6; 0.875,0.7335; 1,1">
                          <p:stCondLst>
                            <p:cond delay="1324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27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64" tmFilter="0, 0; 0.125,0.2665; 0.25,0.4; 0.375,0.465; 0.5,0.5;  0.625,0.535; 0.75,0.6; 0.875,0.7335; 1,1">
                          <p:stCondLst>
                            <p:cond delay="1656"/>
                          </p:stCondLst>
                        </p:cTn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-sin(pi*$)/81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Scale>
                      <p:cBhvr>
                        <p:cTn dur="26">
                          <p:stCondLst>
                            <p:cond delay="650"/>
                          </p:stCondLst>
                        </p:cTn>
                        <p:tgtEl>
                          <p:spTgt spid="3"/>
                        </p:tgtEl>
                      </p:cBhvr>
                      <p:to x="100000" y="60000"/>
                    </p:animScale>
                    <p:animScale>
                      <p:cBhvr>
                        <p:cTn dur="166" decel="50000">
                          <p:stCondLst>
                            <p:cond delay="676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312"/>
                          </p:stCondLst>
                        </p:cTn>
                        <p:tgtEl>
                          <p:spTgt spid="3"/>
                        </p:tgtEl>
                      </p:cBhvr>
                      <p:to x="100000" y="80000"/>
                    </p:animScale>
                    <p:animScale>
                      <p:cBhvr>
                        <p:cTn dur="166" decel="50000">
                          <p:stCondLst>
                            <p:cond delay="1338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642"/>
                          </p:stCondLst>
                        </p:cTn>
                        <p:tgtEl>
                          <p:spTgt spid="3"/>
                        </p:tgtEl>
                      </p:cBhvr>
                      <p:to x="100000" y="90000"/>
                    </p:animScale>
                    <p:animScale>
                      <p:cBhvr>
                        <p:cTn dur="166" decel="50000">
                          <p:stCondLst>
                            <p:cond delay="1668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  <p:animScale>
                      <p:cBhvr>
                        <p:cTn dur="26">
                          <p:stCondLst>
                            <p:cond delay="1808"/>
                          </p:stCondLst>
                        </p:cTn>
                        <p:tgtEl>
                          <p:spTgt spid="3"/>
                        </p:tgtEl>
                      </p:cBhvr>
                      <p:to x="100000" y="95000"/>
                    </p:animScale>
                    <p:animScale>
                      <p:cBhvr>
                        <p:cTn dur="166" decel="50000">
                          <p:stCondLst>
                            <p:cond delay="1834"/>
                          </p:stCondLst>
                        </p:cTn>
                        <p:tgtEl>
                          <p:spTgt spid="3"/>
                        </p:tgtEl>
                      </p:cBhvr>
                      <p:to x="100000" y="100000"/>
                    </p:animScale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自定义版式">
    <p:bg>
      <p:bgPr>
        <a:blipFill dpi="0" rotWithShape="1">
          <a:blip r:embed="rId2">
            <a:alphaModFix amt="7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solidFill>
            <a:schemeClr val="accent2">
              <a:lumMod val="40000"/>
              <a:lumOff val="6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 descr="卡通 (3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artDeco"/>
          </a:sp3d>
        </p:spPr>
        <p:txBody>
          <a:bodyPr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12700">
              <a:bevelT w="25400" h="25400"/>
              <a:bevelB w="25400" h="25400"/>
              <a:extrusionClr>
                <a:schemeClr val="bg1"/>
              </a:extrusionClr>
              <a:contourClr>
                <a:schemeClr val="accent3">
                  <a:lumMod val="50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Autofit/>
          </a:bodyPr>
          <a:lstStyle>
            <a:lvl1pPr algn="ctr">
              <a:buNone/>
              <a:defRPr sz="2400" b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latin typeface="Bookman Old Style" pitchFamily="18" charset="0"/>
              </a:rPr>
              <a:t>鱼儿喜欢在大海里游来游去。</a:t>
            </a:r>
            <a:endParaRPr lang="zh-CN" altLang="en-US" dirty="0">
              <a:latin typeface="Bookman Old Style" pitchFamily="18" charset="0"/>
            </a:endParaRPr>
          </a:p>
        </p:txBody>
      </p:sp>
      <p:pic>
        <p:nvPicPr>
          <p:cNvPr id="6" name="图片占位符 5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171679" y="142842"/>
            <a:ext cx="4800642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latin typeface="Bookman Old Style" pitchFamily="18" charset="0"/>
              </a:rPr>
              <a:t>乌龟喜欢在泥地里爬来爬去。</a:t>
            </a:r>
            <a:endParaRPr lang="zh-CN" altLang="en-US" dirty="0">
              <a:latin typeface="Bookman Old Style" pitchFamily="18" charset="0"/>
            </a:endParaRPr>
          </a:p>
        </p:txBody>
      </p:sp>
      <p:pic>
        <p:nvPicPr>
          <p:cNvPr id="6" name="图片占位符 5" descr="图片9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02740" y="142842"/>
            <a:ext cx="4138520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latin typeface="Bookman Old Style" pitchFamily="18" charset="0"/>
              </a:rPr>
              <a:t> 我最喜欢把这本书翻来翻去。</a:t>
            </a:r>
            <a:endParaRPr lang="zh-CN" altLang="en-US" dirty="0">
              <a:latin typeface="Bookman Old Style" pitchFamily="18" charset="0"/>
            </a:endParaRPr>
          </a:p>
        </p:txBody>
      </p:sp>
      <p:pic>
        <p:nvPicPr>
          <p:cNvPr id="6" name="图片占位符 5" descr="图片1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651303" y="142842"/>
            <a:ext cx="384139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9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 smtClean="0"/>
              <a:t>李文玲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CN" altLang="en-US" dirty="0" smtClean="0"/>
              <a:t>谷米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我喜欢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占位符 4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60139" y="142875"/>
            <a:ext cx="4952285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白云喜欢在蓝天上飘来飘去。</a:t>
            </a:r>
            <a:endParaRPr lang="zh-CN" altLang="en-US" dirty="0"/>
          </a:p>
        </p:txBody>
      </p:sp>
      <p:pic>
        <p:nvPicPr>
          <p:cNvPr id="8" name="图片占位符 7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32245" y="142842"/>
            <a:ext cx="4079510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小鸟喜欢在树枝间跳来跳去。</a:t>
            </a:r>
            <a:endParaRPr lang="zh-CN" altLang="en-US" dirty="0"/>
          </a:p>
        </p:txBody>
      </p:sp>
      <p:pic>
        <p:nvPicPr>
          <p:cNvPr id="6" name="图片占位符 5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50166" y="142842"/>
            <a:ext cx="404366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蝴蝶喜欢在花丛中飞来飞去。</a:t>
            </a:r>
            <a:endParaRPr lang="zh-CN" altLang="en-US" dirty="0"/>
          </a:p>
        </p:txBody>
      </p:sp>
      <p:pic>
        <p:nvPicPr>
          <p:cNvPr id="6" name="图片占位符 5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75886" y="142842"/>
            <a:ext cx="399222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小马喜欢在草原上跑来跑去。</a:t>
            </a:r>
            <a:endParaRPr lang="zh-CN" altLang="en-US" dirty="0"/>
          </a:p>
        </p:txBody>
      </p:sp>
      <p:pic>
        <p:nvPicPr>
          <p:cNvPr id="6" name="图片占位符 5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201147" y="142842"/>
            <a:ext cx="474170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骆驼喜欢在沙漠里走来走去。</a:t>
            </a:r>
            <a:endParaRPr lang="zh-CN" altLang="en-US" dirty="0"/>
          </a:p>
        </p:txBody>
      </p:sp>
      <p:pic>
        <p:nvPicPr>
          <p:cNvPr id="6" name="图片占位符 5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110063" y="142842"/>
            <a:ext cx="492387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企鹅喜欢在冰面上望来望去。</a:t>
            </a:r>
            <a:endParaRPr lang="zh-CN" altLang="en-US" dirty="0"/>
          </a:p>
        </p:txBody>
      </p:sp>
      <p:pic>
        <p:nvPicPr>
          <p:cNvPr id="6" name="图片占位符 5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564682" y="142842"/>
            <a:ext cx="4014636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2013</TotalTime>
  <Words>91</Words>
  <Application>Microsoft Office PowerPoint</Application>
  <PresentationFormat>全屏显示(4:3)</PresentationFormat>
  <Paragraphs>23</Paragraphs>
  <Slides>13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分享阅读大上</dc:creator>
  <cp:lastModifiedBy>WuzheHe</cp:lastModifiedBy>
  <cp:revision>808</cp:revision>
  <dcterms:created xsi:type="dcterms:W3CDTF">2006-11-17T02:45:10Z</dcterms:created>
  <dcterms:modified xsi:type="dcterms:W3CDTF">2007-10-21T13:43:47Z</dcterms:modified>
</cp:coreProperties>
</file>