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4"/>
  </p:notesMasterIdLst>
  <p:handoutMasterIdLst>
    <p:handoutMasterId r:id="rId15"/>
  </p:handout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381" autoAdjust="0"/>
    <p:restoredTop sz="94660" autoAdjust="0"/>
  </p:normalViewPr>
  <p:slideViewPr>
    <p:cSldViewPr>
      <p:cViewPr varScale="1">
        <p:scale>
          <a:sx n="93" d="100"/>
          <a:sy n="93" d="100"/>
        </p:scale>
        <p:origin x="-114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2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DCC6E-58AC-47D0-ADA1-FC161F3F4C07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B0E0E-3C45-40CE-B16F-A866CC001E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15A0F-8D75-4571-ADD9-5B2C51829892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948A6-C36F-47D4-B56E-221C1919C4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948A6-C36F-47D4-B56E-221C1919C44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</a:bodyPr>
          <a:lstStyle>
            <a:lvl1pPr algn="ctr">
              <a:buNone/>
              <a:defRPr sz="60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35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72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rgbClr val="00B0F0"/>
                  </a:solidFill>
                </a:ln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572528" y="6500834"/>
            <a:ext cx="544313" cy="312923"/>
          </a:xfrm>
          <a:prstGeom prst="flowChartPredefined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6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8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822" tmFilter="0,0; 0.14,0.36; 0.43,0.73; 0.71,0.91; 1.0,1.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0.25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664" tmFilter="0.0,0.0; 0.25,0.07; 0.50,0.2; 0.75,0.467; 1.0,1.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3">
                          <p:val>
                            <p:fltVal val="0.5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664" tmFilter="0, 0; 0.125,0.2665; 0.25,0.4; 0.375,0.465; 0.5,0.5;  0.625,0.535; 0.75,0.6; 0.875,0.7335; 1,1">
                          <p:stCondLst>
                            <p:cond delay="664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9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332" tmFilter="0, 0; 0.125,0.2665; 0.25,0.4; 0.375,0.465; 0.5,0.5;  0.625,0.535; 0.75,0.6; 0.875,0.7335; 1,1">
                          <p:stCondLst>
                            <p:cond delay="1324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27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64" tmFilter="0, 0; 0.125,0.2665; 0.25,0.4; 0.375,0.465; 0.5,0.5;  0.625,0.535; 0.75,0.6; 0.875,0.7335; 1,1">
                          <p:stCondLst>
                            <p:cond delay="1656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81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Scale>
                      <p:cBhvr>
                        <p:cTn dur="26">
                          <p:stCondLst>
                            <p:cond delay="650"/>
                          </p:stCondLst>
                        </p:cTn>
                        <p:tgtEl>
                          <p:spTgt spid="3"/>
                        </p:tgtEl>
                      </p:cBhvr>
                      <p:to x="100000" y="60000"/>
                    </p:animScale>
                    <p:animScale>
                      <p:cBhvr>
                        <p:cTn dur="166" decel="50000">
                          <p:stCondLst>
                            <p:cond delay="676"/>
                          </p:stCondLst>
                        </p:cTn>
                        <p:tgtEl>
                          <p:spTgt spid="3"/>
                        </p:tgtEl>
                      </p:cBhvr>
                      <p:to x="100000" y="100000"/>
                    </p:animScale>
                    <p:animScale>
                      <p:cBhvr>
                        <p:cTn dur="26">
                          <p:stCondLst>
                            <p:cond delay="1312"/>
                          </p:stCondLst>
                        </p:cTn>
                        <p:tgtEl>
                          <p:spTgt spid="3"/>
                        </p:tgtEl>
                      </p:cBhvr>
                      <p:to x="100000" y="80000"/>
                    </p:animScale>
                    <p:animScale>
                      <p:cBhvr>
                        <p:cTn dur="166" decel="50000">
                          <p:stCondLst>
                            <p:cond delay="1338"/>
                          </p:stCondLst>
                        </p:cTn>
                        <p:tgtEl>
                          <p:spTgt spid="3"/>
                        </p:tgtEl>
                      </p:cBhvr>
                      <p:to x="100000" y="100000"/>
                    </p:animScale>
                    <p:animScale>
                      <p:cBhvr>
                        <p:cTn dur="26">
                          <p:stCondLst>
                            <p:cond delay="1642"/>
                          </p:stCondLst>
                        </p:cTn>
                        <p:tgtEl>
                          <p:spTgt spid="3"/>
                        </p:tgtEl>
                      </p:cBhvr>
                      <p:to x="100000" y="90000"/>
                    </p:animScale>
                    <p:animScale>
                      <p:cBhvr>
                        <p:cTn dur="166" decel="50000">
                          <p:stCondLst>
                            <p:cond delay="1668"/>
                          </p:stCondLst>
                        </p:cTn>
                        <p:tgtEl>
                          <p:spTgt spid="3"/>
                        </p:tgtEl>
                      </p:cBhvr>
                      <p:to x="100000" y="100000"/>
                    </p:animScale>
                    <p:animScale>
                      <p:cBhvr>
                        <p:cTn dur="26">
                          <p:stCondLst>
                            <p:cond delay="1808"/>
                          </p:stCondLst>
                        </p:cTn>
                        <p:tgtEl>
                          <p:spTgt spid="3"/>
                        </p:tgtEl>
                      </p:cBhvr>
                      <p:to x="100000" y="95000"/>
                    </p:animScale>
                    <p:animScale>
                      <p:cBhvr>
                        <p:cTn dur="166" decel="50000">
                          <p:stCondLst>
                            <p:cond delay="1834"/>
                          </p:stCondLst>
                        </p:cTn>
                        <p:tgtEl>
                          <p:spTgt spid="3"/>
                        </p:tgtEl>
                      </p:cBhvr>
                      <p:to x="100000" y="100000"/>
                    </p:animScale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自定义版式">
    <p:bg>
      <p:bgPr>
        <a:blipFill dpi="0" rotWithShape="1">
          <a:blip r:embed="rId2">
            <a:alphaModFix amt="7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14314"/>
            <a:ext cx="5909505" cy="564357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  <a:sp3d>
            <a:bevelT w="165100" prst="coolSlant"/>
          </a:sp3d>
        </p:spPr>
      </p:pic>
      <p:sp>
        <p:nvSpPr>
          <p:cNvPr id="9" name="TextBox 8"/>
          <p:cNvSpPr txBox="1"/>
          <p:nvPr/>
        </p:nvSpPr>
        <p:spPr>
          <a:xfrm>
            <a:off x="5143504" y="2928934"/>
            <a:ext cx="35719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60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60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001024" y="5822173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071802" y="5822173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000496" y="5822173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000628" y="5822173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000760" y="5822173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000892" y="5822173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pic>
        <p:nvPicPr>
          <p:cNvPr id="7" name="图片 6" descr="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642918"/>
            <a:ext cx="2000264" cy="200026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 descr="卡通 (37)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zh-CN" altLang="en-US" dirty="0" smtClean="0"/>
              <a:t>刺猬：哎呀！我的气球都炸了！</a:t>
            </a:r>
          </a:p>
          <a:p>
            <a:pPr algn="just"/>
            <a:r>
              <a:rPr lang="zh-CN" altLang="en-US" dirty="0" smtClean="0"/>
              <a:t>章鱼和小蛇：哎呀！他的气球都炸了！</a:t>
            </a:r>
            <a:endParaRPr lang="zh-CN" altLang="en-US" dirty="0"/>
          </a:p>
        </p:txBody>
      </p:sp>
      <p:pic>
        <p:nvPicPr>
          <p:cNvPr id="8" name="图片占位符 7" descr="图片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468777" y="142842"/>
            <a:ext cx="6206446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小袋鼠：我的气球送给你吧。</a:t>
            </a:r>
            <a:endParaRPr lang="zh-CN" altLang="en-US" dirty="0"/>
          </a:p>
        </p:txBody>
      </p:sp>
      <p:pic>
        <p:nvPicPr>
          <p:cNvPr id="6" name="图片占位符 5" descr="图片8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420318" y="142842"/>
            <a:ext cx="6303364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8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Monica Hughes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 dirty="0" smtClean="0"/>
              <a:t>Woody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生日气球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 descr="PIC_003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59987" y="142875"/>
            <a:ext cx="8552588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(</a:t>
            </a:r>
            <a:r>
              <a:rPr lang="zh-CN" altLang="en-US" dirty="0" smtClean="0"/>
              <a:t>剧中角色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pic>
        <p:nvPicPr>
          <p:cNvPr id="8" name="图片占位符 7" descr="图片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588808" y="142842"/>
            <a:ext cx="5966383" cy="5357860"/>
          </a:xfrm>
        </p:spPr>
      </p:pic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 smtClean="0"/>
              <a:t>袋鼠：看，这么多气球，都是给你们的。</a:t>
            </a:r>
            <a:endParaRPr lang="zh-CN" altLang="en-US" dirty="0"/>
          </a:p>
        </p:txBody>
      </p:sp>
      <p:pic>
        <p:nvPicPr>
          <p:cNvPr id="6" name="图片占位符 5" descr="图片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42844" y="245042"/>
            <a:ext cx="8858312" cy="51534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zh-CN" altLang="en-US" dirty="0" smtClean="0"/>
              <a:t>袋鼠：这个蓝色的气球是给你的。</a:t>
            </a:r>
          </a:p>
          <a:p>
            <a:pPr algn="just"/>
            <a:r>
              <a:rPr lang="zh-CN" altLang="en-US" dirty="0" smtClean="0"/>
              <a:t>小蛇：谢谢！我喜欢这个蓝气球。</a:t>
            </a:r>
            <a:endParaRPr lang="zh-CN" altLang="en-US" dirty="0"/>
          </a:p>
        </p:txBody>
      </p:sp>
      <p:pic>
        <p:nvPicPr>
          <p:cNvPr id="6" name="图片占位符 5" descr="图片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420318" y="142842"/>
            <a:ext cx="6303364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zh-CN" altLang="en-US" dirty="0" smtClean="0"/>
              <a:t>袋鼠：这些小气球是给你的。</a:t>
            </a:r>
          </a:p>
          <a:p>
            <a:pPr algn="just"/>
            <a:r>
              <a:rPr lang="zh-CN" altLang="en-US" dirty="0" smtClean="0"/>
              <a:t>章鱼：谢谢！我喜欢这些小气球。</a:t>
            </a:r>
            <a:endParaRPr lang="zh-CN" altLang="en-US" dirty="0"/>
          </a:p>
        </p:txBody>
      </p:sp>
      <p:pic>
        <p:nvPicPr>
          <p:cNvPr id="6" name="图片占位符 5" descr="图片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474971" y="142842"/>
            <a:ext cx="6194057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zh-CN" altLang="en-US" dirty="0" smtClean="0"/>
              <a:t>刺猬：我也喜欢气球。能给我一个吗？</a:t>
            </a:r>
          </a:p>
          <a:p>
            <a:pPr algn="just"/>
            <a:r>
              <a:rPr lang="zh-CN" altLang="en-US" dirty="0" smtClean="0"/>
              <a:t>袋鼠：好的。这些大气球送给你。</a:t>
            </a:r>
            <a:endParaRPr lang="zh-CN" altLang="en-US" dirty="0"/>
          </a:p>
        </p:txBody>
      </p:sp>
      <p:pic>
        <p:nvPicPr>
          <p:cNvPr id="6" name="图片占位符 5" descr="图片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396736" y="142842"/>
            <a:ext cx="6350527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zh-CN" altLang="en-US" dirty="0" smtClean="0"/>
              <a:t>刺猬：瞧！我的大气球！</a:t>
            </a:r>
          </a:p>
          <a:p>
            <a:pPr algn="just"/>
            <a:r>
              <a:rPr lang="zh-CN" altLang="en-US" dirty="0" smtClean="0"/>
              <a:t>袋鼠：小心点儿！小心点儿！</a:t>
            </a:r>
            <a:endParaRPr lang="zh-CN" altLang="en-US" dirty="0"/>
          </a:p>
        </p:txBody>
      </p:sp>
      <p:pic>
        <p:nvPicPr>
          <p:cNvPr id="6" name="图片占位符 5" descr="图片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307565" y="142842"/>
            <a:ext cx="6528870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2043</TotalTime>
  <Words>150</Words>
  <Application>Microsoft Office PowerPoint</Application>
  <PresentationFormat>全屏显示(4:3)</PresentationFormat>
  <Paragraphs>26</Paragraphs>
  <Slides>12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Company>独立董事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分享阅读大上</dc:creator>
  <cp:lastModifiedBy>WuzheHe</cp:lastModifiedBy>
  <cp:revision>822</cp:revision>
  <dcterms:created xsi:type="dcterms:W3CDTF">2006-11-17T02:45:10Z</dcterms:created>
  <dcterms:modified xsi:type="dcterms:W3CDTF">2007-10-22T05:13:08Z</dcterms:modified>
</cp:coreProperties>
</file>