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890" autoAdjust="0"/>
    <p:restoredTop sz="94660" autoAdjust="0"/>
  </p:normalViewPr>
  <p:slideViewPr>
    <p:cSldViewPr>
      <p:cViewPr varScale="1">
        <p:scale>
          <a:sx n="95" d="100"/>
          <a:sy n="95" d="100"/>
        </p:scale>
        <p:origin x="-1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804863" algn="just"/>
            <a:r>
              <a:rPr lang="zh-CN" altLang="en-US" dirty="0" smtClean="0"/>
              <a:t>爷爷说：“萝卜是根，芹菜是杆，白菜是叶，菜花是花，茄子是果，玉米是籽。”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51914" y="142842"/>
            <a:ext cx="584017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5350" algn="just"/>
            <a:r>
              <a:rPr lang="zh-CN" altLang="en-US" dirty="0" smtClean="0"/>
              <a:t>我说：“要是能有这样的菜，那该多好啊！”。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10667" y="142842"/>
            <a:ext cx="412266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刘谦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爷爷和我去菜园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0276" y="142875"/>
            <a:ext cx="505201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割芹菜，</a:t>
            </a:r>
            <a:r>
              <a:rPr lang="en-US" cap="none" dirty="0" err="1" smtClean="0"/>
              <a:t>ci,ci,ci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0" name="图片占位符 9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42480" y="142842"/>
            <a:ext cx="5859040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拔萝卜</a:t>
            </a:r>
            <a:r>
              <a:rPr lang="zh-CN" altLang="en-US" dirty="0" smtClean="0"/>
              <a:t>，</a:t>
            </a:r>
            <a:r>
              <a:rPr lang="en-US" cap="none" dirty="0" err="1" smtClean="0"/>
              <a:t>hei</a:t>
            </a:r>
            <a:r>
              <a:rPr lang="zh-CN" altLang="en-US" cap="none" dirty="0" smtClean="0"/>
              <a:t>，</a:t>
            </a:r>
            <a:r>
              <a:rPr lang="en-US" cap="none" dirty="0" err="1" smtClean="0"/>
              <a:t>hei</a:t>
            </a:r>
            <a:r>
              <a:rPr lang="zh-CN" altLang="en-US" cap="none" dirty="0" smtClean="0"/>
              <a:t>，</a:t>
            </a:r>
            <a:r>
              <a:rPr lang="en-US" cap="none" dirty="0" err="1" smtClean="0"/>
              <a:t>hei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4521" y="142842"/>
            <a:ext cx="485495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砍白菜</a:t>
            </a:r>
            <a:r>
              <a:rPr lang="zh-CN" altLang="en-US" dirty="0" smtClean="0"/>
              <a:t>，</a:t>
            </a:r>
            <a:r>
              <a:rPr lang="en-US" cap="none" dirty="0" smtClean="0"/>
              <a:t>ka</a:t>
            </a:r>
            <a:r>
              <a:rPr lang="zh-CN" altLang="en-US" cap="none" dirty="0" smtClean="0"/>
              <a:t>，</a:t>
            </a:r>
            <a:r>
              <a:rPr lang="en-US" cap="none" dirty="0" smtClean="0"/>
              <a:t>ka</a:t>
            </a:r>
            <a:r>
              <a:rPr lang="zh-CN" altLang="en-US" cap="none" dirty="0" smtClean="0"/>
              <a:t>，</a:t>
            </a:r>
            <a:r>
              <a:rPr lang="en-US" cap="none" dirty="0" smtClean="0"/>
              <a:t>ka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32684" y="142842"/>
            <a:ext cx="527863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割菜花</a:t>
            </a:r>
            <a:r>
              <a:rPr lang="zh-CN" altLang="en-US" dirty="0" smtClean="0"/>
              <a:t>，</a:t>
            </a:r>
            <a:r>
              <a:rPr lang="en-US" cap="none" dirty="0" smtClean="0"/>
              <a:t>ca</a:t>
            </a:r>
            <a:r>
              <a:rPr lang="zh-CN" altLang="en-US" cap="none" dirty="0" smtClean="0"/>
              <a:t>，</a:t>
            </a:r>
            <a:r>
              <a:rPr lang="en-US" cap="none" dirty="0" smtClean="0"/>
              <a:t>ca</a:t>
            </a:r>
            <a:r>
              <a:rPr lang="zh-CN" altLang="en-US" cap="none" dirty="0" smtClean="0"/>
              <a:t>，</a:t>
            </a:r>
            <a:r>
              <a:rPr lang="en-US" cap="none" dirty="0" smtClean="0"/>
              <a:t>ca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08690" y="142842"/>
            <a:ext cx="572661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摘茄子</a:t>
            </a:r>
            <a:r>
              <a:rPr lang="zh-CN" altLang="en-US" dirty="0" smtClean="0"/>
              <a:t>，</a:t>
            </a:r>
            <a:r>
              <a:rPr lang="en-US" cap="none" dirty="0" err="1" smtClean="0"/>
              <a:t>pu</a:t>
            </a:r>
            <a:r>
              <a:rPr lang="zh-CN" altLang="en-US" cap="none" dirty="0" smtClean="0"/>
              <a:t>，</a:t>
            </a:r>
            <a:r>
              <a:rPr lang="en-US" cap="none" dirty="0" err="1" smtClean="0"/>
              <a:t>pu</a:t>
            </a:r>
            <a:r>
              <a:rPr lang="zh-CN" altLang="en-US" cap="none" dirty="0" smtClean="0"/>
              <a:t>，</a:t>
            </a:r>
            <a:r>
              <a:rPr lang="en-US" cap="none" dirty="0" err="1" smtClean="0"/>
              <a:t>pu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16215" y="142842"/>
            <a:ext cx="551156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掰玉米</a:t>
            </a:r>
            <a:r>
              <a:rPr lang="zh-CN" altLang="en-US" dirty="0" smtClean="0"/>
              <a:t>，</a:t>
            </a:r>
            <a:r>
              <a:rPr lang="en-US" cap="none" dirty="0" err="1" smtClean="0"/>
              <a:t>zhi-ga</a:t>
            </a:r>
            <a:r>
              <a:rPr lang="zh-CN" altLang="en-US" cap="none" dirty="0" smtClean="0"/>
              <a:t>，</a:t>
            </a:r>
            <a:r>
              <a:rPr lang="en-US" cap="none" dirty="0" err="1" smtClean="0"/>
              <a:t>zhi-ga</a:t>
            </a:r>
            <a:r>
              <a:rPr lang="zh-CN" altLang="en-US" cap="none" dirty="0" smtClean="0"/>
              <a:t>，</a:t>
            </a:r>
            <a:r>
              <a:rPr lang="en-US" cap="none" dirty="0" err="1" smtClean="0"/>
              <a:t>zhi-ga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01093" y="142842"/>
            <a:ext cx="494181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2136</TotalTime>
  <Words>117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831</cp:revision>
  <dcterms:created xsi:type="dcterms:W3CDTF">2006-11-17T02:45:10Z</dcterms:created>
  <dcterms:modified xsi:type="dcterms:W3CDTF">2007-10-22T07:29:18Z</dcterms:modified>
</cp:coreProperties>
</file>