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08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1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895350" algn="just"/>
            <a:r>
              <a:rPr lang="zh-CN" altLang="en-US" dirty="0" smtClean="0"/>
              <a:t>现在，乌鸦的窝里只剩下一根小羽毛和一片枯树叶了。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33418" y="142842"/>
            <a:ext cx="787716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Olive Harvey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Jessica Wallace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乌鸦的窝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4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2519" y="142875"/>
            <a:ext cx="8527525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乌鸦的窝里，有四个带斑点的蛋。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0966" y="142842"/>
            <a:ext cx="8602067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乌鸦天天趴在窝里孵蛋。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331648"/>
            <a:ext cx="8858312" cy="4980248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乌鸦的窝里，有四个光秃秃的小宝宝。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188575"/>
            <a:ext cx="8858312" cy="5266394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乌鸦捉来小虫子，喂给宝宝吃。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80221" y="142842"/>
            <a:ext cx="778355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乌鸦的窝里，四个小宝宝长大了。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8509" y="142842"/>
            <a:ext cx="880698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宝宝们长大后，从窝中飞了出去。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00293" y="142842"/>
            <a:ext cx="814341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2038</TotalTime>
  <Words>104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816</cp:revision>
  <dcterms:created xsi:type="dcterms:W3CDTF">2006-11-17T02:45:10Z</dcterms:created>
  <dcterms:modified xsi:type="dcterms:W3CDTF">2007-10-22T09:54:14Z</dcterms:modified>
</cp:coreProperties>
</file>