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812" autoAdjust="0"/>
    <p:restoredTop sz="94660" autoAdjust="0"/>
  </p:normalViewPr>
  <p:slideViewPr>
    <p:cSldViewPr>
      <p:cViewPr varScale="1">
        <p:scale>
          <a:sx n="95" d="100"/>
          <a:sy n="95" d="100"/>
        </p:scale>
        <p:origin x="-10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“我只是去度假！我会回来的！”</a:t>
            </a:r>
            <a:endParaRPr lang="zh-CN" altLang="en-US" dirty="0"/>
          </a:p>
        </p:txBody>
      </p:sp>
      <p:pic>
        <p:nvPicPr>
          <p:cNvPr id="6" name="图片占位符 5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766431"/>
            <a:ext cx="8858312" cy="4110681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回头见啦！</a:t>
            </a:r>
            <a:endParaRPr lang="zh-CN" altLang="en-US" dirty="0"/>
          </a:p>
        </p:txBody>
      </p:sp>
      <p:pic>
        <p:nvPicPr>
          <p:cNvPr id="6" name="图片占位符 5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00093" y="142842"/>
            <a:ext cx="714381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Alison Hawes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Charlotte </a:t>
            </a:r>
            <a:r>
              <a:rPr lang="en-US" altLang="zh-CN" dirty="0" err="1" smtClean="0"/>
              <a:t>Combe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小蛇要走了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39838" y="142875"/>
            <a:ext cx="8392886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小蛇说：“我要走了。”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627836"/>
            <a:ext cx="8858312" cy="4387872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“噢，不！”河马说，“小蛇要走了，再也不回来了。”</a:t>
            </a:r>
            <a:endParaRPr lang="zh-CN" altLang="en-US" dirty="0"/>
          </a:p>
        </p:txBody>
      </p:sp>
      <p:pic>
        <p:nvPicPr>
          <p:cNvPr id="6" name="图片占位符 5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683864"/>
            <a:ext cx="8858312" cy="4275816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5350" algn="just"/>
            <a:r>
              <a:rPr lang="zh-CN" altLang="en-US" dirty="0" smtClean="0"/>
              <a:t>“噢，不！”长颈鹿说，“小蛇要走了，再也不回来了。”</a:t>
            </a:r>
            <a:endParaRPr lang="zh-CN" altLang="en-US" dirty="0"/>
          </a:p>
        </p:txBody>
      </p:sp>
      <p:pic>
        <p:nvPicPr>
          <p:cNvPr id="6" name="图片占位符 5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766431"/>
            <a:ext cx="8858312" cy="4110681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“噢，不！”猴子说，“小蛇要走了，再也不回来了。”</a:t>
            </a:r>
            <a:endParaRPr lang="zh-CN" altLang="en-US" dirty="0"/>
          </a:p>
        </p:txBody>
      </p:sp>
      <p:pic>
        <p:nvPicPr>
          <p:cNvPr id="6" name="图片占位符 5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707455"/>
            <a:ext cx="8858312" cy="4228634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“小蛇不要走，不要永远地离开我们。”</a:t>
            </a:r>
            <a:endParaRPr lang="zh-CN" altLang="en-US" dirty="0"/>
          </a:p>
        </p:txBody>
      </p:sp>
      <p:pic>
        <p:nvPicPr>
          <p:cNvPr id="6" name="图片占位符 5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829518"/>
            <a:ext cx="8858312" cy="3984508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小蛇说：“我不是要永远地离开。”</a:t>
            </a:r>
            <a:endParaRPr lang="zh-CN" altLang="en-US" dirty="0"/>
          </a:p>
        </p:txBody>
      </p:sp>
      <p:pic>
        <p:nvPicPr>
          <p:cNvPr id="6" name="图片占位符 5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751687"/>
            <a:ext cx="8858312" cy="4140169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2063</TotalTime>
  <Words>140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825</cp:revision>
  <dcterms:created xsi:type="dcterms:W3CDTF">2006-11-17T02:45:10Z</dcterms:created>
  <dcterms:modified xsi:type="dcterms:W3CDTF">2007-10-22T10:29:36Z</dcterms:modified>
</cp:coreProperties>
</file>