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518" autoAdjust="0"/>
    <p:restoredTop sz="94660" autoAdjust="0"/>
  </p:normalViewPr>
  <p:slideViewPr>
    <p:cSldViewPr>
      <p:cViewPr varScale="1">
        <p:scale>
          <a:sx n="94" d="100"/>
          <a:sy n="94" d="100"/>
        </p:scale>
        <p:origin x="-11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895350" algn="just">
              <a:lnSpc>
                <a:spcPct val="110000"/>
              </a:lnSpc>
            </a:pPr>
            <a:r>
              <a:rPr lang="zh-CN" altLang="en-US" sz="3400" dirty="0" smtClean="0"/>
              <a:t>种子说：“花苗要长大了。”花苗真的长大了。</a:t>
            </a:r>
            <a:endParaRPr lang="zh-CN" altLang="en-US" sz="3400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05625" y="142842"/>
            <a:ext cx="453274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895350" algn="just">
              <a:lnSpc>
                <a:spcPct val="110000"/>
              </a:lnSpc>
            </a:pPr>
            <a:r>
              <a:rPr lang="zh-CN" altLang="en-US" sz="3400" dirty="0" smtClean="0"/>
              <a:t>花苗说：</a:t>
            </a:r>
            <a:r>
              <a:rPr lang="en-US" altLang="zh-CN" sz="3400" dirty="0" smtClean="0"/>
              <a:t>“</a:t>
            </a:r>
            <a:r>
              <a:rPr lang="zh-CN" altLang="en-US" sz="3400" dirty="0" smtClean="0"/>
              <a:t>花骨朵儿要长大了。</a:t>
            </a:r>
            <a:r>
              <a:rPr lang="en-US" altLang="zh-CN" sz="3400" dirty="0" smtClean="0"/>
              <a:t>”</a:t>
            </a:r>
            <a:r>
              <a:rPr lang="zh-CN" altLang="en-US" sz="3400" dirty="0" smtClean="0"/>
              <a:t>花骨朵儿真的长大了。</a:t>
            </a:r>
            <a:endParaRPr lang="zh-CN" altLang="en-US" sz="3400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73201" y="142842"/>
            <a:ext cx="559759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895350" algn="just">
              <a:lnSpc>
                <a:spcPct val="110000"/>
              </a:lnSpc>
            </a:pPr>
            <a:r>
              <a:rPr lang="zh-CN" altLang="en-US" sz="3400" dirty="0" smtClean="0"/>
              <a:t>花骨朵儿说：</a:t>
            </a:r>
            <a:r>
              <a:rPr lang="en-US" altLang="zh-CN" sz="3400" dirty="0" smtClean="0"/>
              <a:t>“</a:t>
            </a:r>
            <a:r>
              <a:rPr lang="zh-CN" altLang="en-US" sz="3400" dirty="0" smtClean="0"/>
              <a:t>花儿要开了。</a:t>
            </a:r>
            <a:r>
              <a:rPr lang="en-US" altLang="zh-CN" sz="3400" dirty="0" smtClean="0"/>
              <a:t>”</a:t>
            </a:r>
            <a:r>
              <a:rPr lang="zh-CN" altLang="en-US" sz="3400" dirty="0" smtClean="0"/>
              <a:t>花儿真的开了。</a:t>
            </a:r>
            <a:endParaRPr lang="zh-CN" altLang="en-US" sz="3400" dirty="0"/>
          </a:p>
        </p:txBody>
      </p:sp>
      <p:pic>
        <p:nvPicPr>
          <p:cNvPr id="6" name="图片占位符 5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30746" y="142842"/>
            <a:ext cx="388250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谷米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等待花儿开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0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2089" y="142875"/>
            <a:ext cx="5048385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5350" algn="just"/>
            <a:r>
              <a:rPr lang="zh-CN" altLang="en-US" dirty="0" smtClean="0"/>
              <a:t>朝霞说：</a:t>
            </a:r>
            <a:r>
              <a:rPr lang="en-US" altLang="zh-CN" dirty="0" smtClean="0"/>
              <a:t>“</a:t>
            </a:r>
            <a:r>
              <a:rPr lang="zh-CN" altLang="en-US" dirty="0" smtClean="0"/>
              <a:t>太阳要升起来了。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太阳真的升起来了。</a:t>
            </a:r>
            <a:endParaRPr lang="en-US" altLang="zh-CN" dirty="0" smtClean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3430" y="142842"/>
            <a:ext cx="4017139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895350" algn="just"/>
            <a:r>
              <a:rPr lang="zh-CN" altLang="en-US" sz="3700" dirty="0" smtClean="0"/>
              <a:t>太阳说：“风要吹过来了。”风真的吹过来了。</a:t>
            </a:r>
            <a:endParaRPr lang="zh-CN" altLang="en-US" sz="3700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3430" y="142842"/>
            <a:ext cx="40171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895350" algn="just"/>
            <a:r>
              <a:rPr lang="zh-CN" altLang="en-US" sz="3700" dirty="0" smtClean="0"/>
              <a:t>风说：“云要飘过来了。”云真的飘过来了。</a:t>
            </a:r>
            <a:endParaRPr lang="zh-CN" altLang="en-US" sz="3700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3430" y="142842"/>
            <a:ext cx="40171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云说：“快要下雨了。”雨真的下了。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91311" y="142842"/>
            <a:ext cx="496137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895350" algn="just">
              <a:lnSpc>
                <a:spcPct val="110000"/>
              </a:lnSpc>
            </a:pPr>
            <a:r>
              <a:rPr lang="zh-CN" altLang="en-US" sz="3400" dirty="0" smtClean="0"/>
              <a:t>雨说：“土地要喝水了。”土地真的喝水了。</a:t>
            </a:r>
            <a:endParaRPr lang="zh-CN" altLang="en-US" sz="3400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10890" y="142842"/>
            <a:ext cx="412221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895350" algn="just">
              <a:lnSpc>
                <a:spcPct val="110000"/>
              </a:lnSpc>
            </a:pPr>
            <a:r>
              <a:rPr lang="zh-CN" altLang="en-US" sz="3400" dirty="0" smtClean="0"/>
              <a:t>土地说：“种子要发芽了。”种子真的发芽了。</a:t>
            </a:r>
            <a:endParaRPr lang="zh-CN" altLang="en-US" sz="3400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3430" y="142842"/>
            <a:ext cx="40171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2092</TotalTime>
  <Words>161</Words>
  <Application>Microsoft Office PowerPoint</Application>
  <PresentationFormat>全屏显示(4:3)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分享阅读大上</dc:creator>
  <cp:lastModifiedBy>WuzheHe</cp:lastModifiedBy>
  <cp:revision>832</cp:revision>
  <dcterms:created xsi:type="dcterms:W3CDTF">2006-11-17T02:45:10Z</dcterms:created>
  <dcterms:modified xsi:type="dcterms:W3CDTF">2007-10-22T13:33:24Z</dcterms:modified>
</cp:coreProperties>
</file>