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6"/>
  </p:notesMasterIdLst>
  <p:handoutMasterIdLst>
    <p:handoutMasterId r:id="rId17"/>
  </p:handout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5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931" autoAdjust="0"/>
    <p:restoredTop sz="94660" autoAdjust="0"/>
  </p:normalViewPr>
  <p:slideViewPr>
    <p:cSldViewPr>
      <p:cViewPr varScale="1">
        <p:scale>
          <a:sx n="93" d="100"/>
          <a:sy n="93" d="100"/>
        </p:scale>
        <p:origin x="-96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</a:bodyPr>
          <a:lstStyle>
            <a:lvl1pPr algn="ctr">
              <a:buNone/>
              <a:defRPr sz="60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35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72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500834"/>
            <a:ext cx="544313" cy="312923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6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8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822" tmFilter="0,0; 0.14,0.36; 0.43,0.73; 0.71,0.91; 1.0,1.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2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664" tmFilter="0.0,0.0; 0.25,0.07; 0.50,0.2; 0.75,0.467; 1.0,1.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3">
                          <p:val>
                            <p:fltVal val="0.5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664" tmFilter="0, 0; 0.125,0.2665; 0.25,0.4; 0.375,0.465; 0.5,0.5;  0.625,0.535; 0.75,0.6; 0.875,0.7335; 1,1">
                          <p:stCondLst>
                            <p:cond delay="664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9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332" tmFilter="0, 0; 0.125,0.2665; 0.25,0.4; 0.375,0.465; 0.5,0.5;  0.625,0.535; 0.75,0.6; 0.875,0.7335; 1,1">
                          <p:stCondLst>
                            <p:cond delay="1324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27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64" tmFilter="0, 0; 0.125,0.2665; 0.25,0.4; 0.375,0.465; 0.5,0.5;  0.625,0.535; 0.75,0.6; 0.875,0.7335; 1,1">
                          <p:stCondLst>
                            <p:cond delay="1656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81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Scale>
                      <p:cBhvr>
                        <p:cTn dur="26">
                          <p:stCondLst>
                            <p:cond delay="650"/>
                          </p:stCondLst>
                        </p:cTn>
                        <p:tgtEl>
                          <p:spTgt spid="3"/>
                        </p:tgtEl>
                      </p:cBhvr>
                      <p:to x="100000" y="60000"/>
                    </p:animScale>
                    <p:animScale>
                      <p:cBhvr>
                        <p:cTn dur="166" decel="50000">
                          <p:stCondLst>
                            <p:cond delay="676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312"/>
                          </p:stCondLst>
                        </p:cTn>
                        <p:tgtEl>
                          <p:spTgt spid="3"/>
                        </p:tgtEl>
                      </p:cBhvr>
                      <p:to x="100000" y="80000"/>
                    </p:animScale>
                    <p:animScale>
                      <p:cBhvr>
                        <p:cTn dur="166" decel="50000">
                          <p:stCondLst>
                            <p:cond delay="1338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642"/>
                          </p:stCondLst>
                        </p:cTn>
                        <p:tgtEl>
                          <p:spTgt spid="3"/>
                        </p:tgtEl>
                      </p:cBhvr>
                      <p:to x="100000" y="90000"/>
                    </p:animScale>
                    <p:animScale>
                      <p:cBhvr>
                        <p:cTn dur="166" decel="50000">
                          <p:stCondLst>
                            <p:cond delay="1668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808"/>
                          </p:stCondLst>
                        </p:cTn>
                        <p:tgtEl>
                          <p:spTgt spid="3"/>
                        </p:tgtEl>
                      </p:cBhvr>
                      <p:to x="100000" y="95000"/>
                    </p:animScale>
                    <p:animScale>
                      <p:cBhvr>
                        <p:cTn dur="166" decel="50000">
                          <p:stCondLst>
                            <p:cond delay="1834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自定义版式">
    <p:bg>
      <p:bgPr>
        <a:blipFill dpi="0" rotWithShape="1">
          <a:blip r:embed="rId2">
            <a:alphaModFix amt="7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 descr="卡通 (3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 fontScale="92500" lnSpcReduction="10000"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987425" algn="just"/>
            <a:r>
              <a:rPr lang="zh-CN" altLang="en-US" sz="3700" dirty="0" smtClean="0"/>
              <a:t>在澳大利亚，袋鼠会对你说：“</a:t>
            </a:r>
            <a:r>
              <a:rPr lang="en-US" altLang="zh-CN" sz="3700" dirty="0" err="1" smtClean="0"/>
              <a:t>G’day</a:t>
            </a:r>
            <a:r>
              <a:rPr lang="zh-CN" altLang="en-US" sz="3700" dirty="0" smtClean="0"/>
              <a:t>” 。</a:t>
            </a:r>
            <a:endParaRPr lang="zh-CN" altLang="en-US" sz="3700" dirty="0"/>
          </a:p>
        </p:txBody>
      </p:sp>
      <p:pic>
        <p:nvPicPr>
          <p:cNvPr id="6" name="图片占位符 5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675859" y="142842"/>
            <a:ext cx="579228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到了美国，大家都说：</a:t>
            </a:r>
            <a:r>
              <a:rPr lang="en-US" altLang="zh-CN" dirty="0" smtClean="0"/>
              <a:t>“Hello”</a:t>
            </a:r>
            <a:r>
              <a:rPr lang="zh-CN" altLang="en-US" dirty="0" smtClean="0"/>
              <a:t> 。</a:t>
            </a:r>
            <a:endParaRPr lang="zh-CN" altLang="en-US" dirty="0"/>
          </a:p>
        </p:txBody>
      </p:sp>
      <p:pic>
        <p:nvPicPr>
          <p:cNvPr id="6" name="图片占位符 5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383053" y="142842"/>
            <a:ext cx="437789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在巴西，鹦鹉会对你说</a:t>
            </a:r>
            <a:r>
              <a:rPr lang="en-US" altLang="zh-CN" dirty="0" smtClean="0"/>
              <a:t>“</a:t>
            </a:r>
            <a:r>
              <a:rPr lang="en-US" altLang="zh-CN" dirty="0" err="1" smtClean="0"/>
              <a:t>Alo</a:t>
            </a:r>
            <a:r>
              <a:rPr lang="en-US" altLang="zh-CN" dirty="0" smtClean="0"/>
              <a:t>”</a:t>
            </a:r>
            <a:r>
              <a:rPr lang="zh-CN" altLang="en-US" dirty="0" smtClean="0"/>
              <a:t> 。</a:t>
            </a:r>
            <a:endParaRPr lang="zh-CN" altLang="en-US" dirty="0"/>
          </a:p>
        </p:txBody>
      </p:sp>
      <p:pic>
        <p:nvPicPr>
          <p:cNvPr id="6" name="图片占位符 5" descr="图片9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766838" y="142842"/>
            <a:ext cx="561032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9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 fontScale="92500" lnSpcReduction="10000"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987425" algn="just"/>
            <a:r>
              <a:rPr lang="zh-CN" altLang="en-US" sz="3700" dirty="0" smtClean="0"/>
              <a:t>当你听到</a:t>
            </a:r>
            <a:r>
              <a:rPr lang="en-US" altLang="zh-CN" sz="3700" dirty="0" smtClean="0"/>
              <a:t>“</a:t>
            </a:r>
            <a:r>
              <a:rPr lang="zh-CN" altLang="en-US" sz="3700" dirty="0" smtClean="0"/>
              <a:t>你好</a:t>
            </a:r>
            <a:r>
              <a:rPr lang="en-US" altLang="zh-CN" sz="3700" dirty="0" smtClean="0"/>
              <a:t>”</a:t>
            </a:r>
            <a:r>
              <a:rPr lang="zh-CN" altLang="en-US" sz="3700" dirty="0" smtClean="0"/>
              <a:t>时，就说明你到了中国 。</a:t>
            </a:r>
            <a:endParaRPr lang="zh-CN" altLang="en-US" sz="3700" dirty="0"/>
          </a:p>
        </p:txBody>
      </p:sp>
      <p:pic>
        <p:nvPicPr>
          <p:cNvPr id="6" name="图片占位符 5" descr="图片10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650593" y="142842"/>
            <a:ext cx="584281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10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 smtClean="0"/>
              <a:t>李文玲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 smtClean="0"/>
              <a:t>谷米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你好，世界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12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PIC_000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28077" y="142875"/>
            <a:ext cx="5016408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987425" algn="just"/>
            <a:r>
              <a:rPr lang="zh-CN" altLang="en-US" dirty="0" smtClean="0"/>
              <a:t>世界上有很多种不同的语言，你到了不同的地方，会听到不同的问候。</a:t>
            </a:r>
            <a:endParaRPr lang="en-US" altLang="zh-CN" dirty="0" smtClean="0"/>
          </a:p>
        </p:txBody>
      </p:sp>
      <p:pic>
        <p:nvPicPr>
          <p:cNvPr id="8" name="图片占位符 7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262762" y="142842"/>
            <a:ext cx="4618475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 fontScale="92500" lnSpcReduction="10000"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987425" algn="just"/>
            <a:r>
              <a:rPr lang="zh-CN" altLang="en-US" sz="3700" dirty="0" smtClean="0"/>
              <a:t>在日本，穿和服的小女孩会对你说“</a:t>
            </a:r>
            <a:r>
              <a:rPr lang="en-US" altLang="zh-CN" sz="3700" dirty="0" smtClean="0"/>
              <a:t>Konnichiwa</a:t>
            </a:r>
            <a:r>
              <a:rPr lang="zh-CN" altLang="en-US" sz="3700" dirty="0" smtClean="0"/>
              <a:t>”。</a:t>
            </a:r>
            <a:endParaRPr lang="zh-CN" altLang="en-US" sz="3700" dirty="0"/>
          </a:p>
        </p:txBody>
      </p:sp>
      <p:pic>
        <p:nvPicPr>
          <p:cNvPr id="6" name="图片占位符 5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102027" y="142842"/>
            <a:ext cx="4939946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 fontScale="92500" lnSpcReduction="10000"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987425" algn="just"/>
            <a:r>
              <a:rPr lang="zh-CN" altLang="en-US" sz="3700" dirty="0" smtClean="0"/>
              <a:t>到俄国，北极熊对你说的是“</a:t>
            </a:r>
            <a:r>
              <a:rPr lang="en-US" altLang="zh-CN" sz="3700" dirty="0" err="1" smtClean="0"/>
              <a:t>Zdravstvuite</a:t>
            </a:r>
            <a:r>
              <a:rPr lang="zh-CN" altLang="en-US" sz="3700" dirty="0" smtClean="0"/>
              <a:t>”。</a:t>
            </a:r>
            <a:endParaRPr lang="zh-CN" altLang="en-US" sz="3700" dirty="0"/>
          </a:p>
        </p:txBody>
      </p:sp>
      <p:pic>
        <p:nvPicPr>
          <p:cNvPr id="6" name="图片占位符 5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43090" y="142842"/>
            <a:ext cx="505781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在印度，大象的问候是“</a:t>
            </a:r>
            <a:r>
              <a:rPr lang="en-US" altLang="zh-CN" dirty="0" smtClean="0"/>
              <a:t>Namaste</a:t>
            </a:r>
            <a:r>
              <a:rPr lang="zh-CN" altLang="en-US" dirty="0" smtClean="0"/>
              <a:t>”。</a:t>
            </a:r>
            <a:endParaRPr lang="zh-CN" altLang="en-US" dirty="0"/>
          </a:p>
        </p:txBody>
      </p:sp>
      <p:pic>
        <p:nvPicPr>
          <p:cNvPr id="6" name="图片占位符 5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973438" y="142842"/>
            <a:ext cx="519712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 fontScale="92500" lnSpcReduction="10000"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987425" algn="just"/>
            <a:r>
              <a:rPr lang="zh-CN" altLang="en-US" sz="3700" dirty="0" smtClean="0"/>
              <a:t>在埃及，骆驼说的是“</a:t>
            </a:r>
            <a:r>
              <a:rPr lang="en-US" altLang="zh-CN" sz="3700" dirty="0" smtClean="0"/>
              <a:t>Al salaam </a:t>
            </a:r>
            <a:r>
              <a:rPr lang="en-US" altLang="zh-CN" sz="3700" dirty="0" err="1" smtClean="0"/>
              <a:t>a’alaykum</a:t>
            </a:r>
            <a:r>
              <a:rPr lang="zh-CN" altLang="en-US" sz="3700" dirty="0" smtClean="0"/>
              <a:t>”。</a:t>
            </a:r>
            <a:endParaRPr lang="zh-CN" altLang="en-US" sz="3700" dirty="0"/>
          </a:p>
        </p:txBody>
      </p:sp>
      <p:pic>
        <p:nvPicPr>
          <p:cNvPr id="6" name="图片占位符 5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650593" y="142842"/>
            <a:ext cx="584281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 fontScale="92500" lnSpcReduction="10000"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987425" algn="just"/>
            <a:r>
              <a:rPr lang="zh-CN" altLang="en-US" sz="3700" dirty="0" smtClean="0"/>
              <a:t>到了法国，“</a:t>
            </a:r>
            <a:r>
              <a:rPr lang="en-US" altLang="zh-CN" sz="3700" dirty="0" smtClean="0"/>
              <a:t>Bonjour</a:t>
            </a:r>
            <a:r>
              <a:rPr lang="zh-CN" altLang="en-US" sz="3700" dirty="0" smtClean="0"/>
              <a:t>”是最常见的问候。</a:t>
            </a:r>
            <a:endParaRPr lang="zh-CN" altLang="en-US" sz="3700" dirty="0"/>
          </a:p>
        </p:txBody>
      </p:sp>
      <p:pic>
        <p:nvPicPr>
          <p:cNvPr id="6" name="图片占位符 5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486076" y="142842"/>
            <a:ext cx="417184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2101</TotalTime>
  <Words>159</Words>
  <Application>Microsoft Office PowerPoint</Application>
  <PresentationFormat>全屏显示(4:3)</PresentationFormat>
  <Paragraphs>25</Paragraphs>
  <Slides>14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分享阅读大上</dc:creator>
  <cp:lastModifiedBy>WuzheHe</cp:lastModifiedBy>
  <cp:revision>849</cp:revision>
  <dcterms:created xsi:type="dcterms:W3CDTF">2006-11-17T02:45:10Z</dcterms:created>
  <dcterms:modified xsi:type="dcterms:W3CDTF">2007-10-22T13:57:04Z</dcterms:modified>
</cp:coreProperties>
</file>