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381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1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6000" b="1" cap="all" spc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3600" b="1" cap="none" spc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6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2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2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2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2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2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rgbClr val="92D050">
              <a:alpha val="7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l"/>
          </a:scene3d>
          <a:sp3d prstMaterial="powder">
            <a:bevelT w="101600" h="101600" prst="relaxedInset"/>
          </a:sp3d>
        </p:spPr>
        <p:txBody>
          <a:bodyPr anchor="ctr">
            <a:normAutofit/>
            <a:scene3d>
              <a:camera prst="orthographicFront"/>
              <a:lightRig rig="twoPt" dir="t"/>
            </a:scene3d>
            <a:sp3d extrusionH="57150" contourW="6350">
              <a:bevelT w="25400" h="25400"/>
              <a:contourClr>
                <a:srgbClr val="00B050"/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bg1">
                      <a:alpha val="60000"/>
                    </a:scheme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8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爸爸问：“我的眼镜在哪里？”</a:t>
            </a:r>
            <a:endParaRPr lang="en-US" altLang="zh-CN" dirty="0" smtClean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85971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我说：“眼镜在您的头顶上，爸爸。”</a:t>
            </a:r>
            <a:endParaRPr lang="en-US" altLang="zh-CN" dirty="0" smtClean="0"/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23123" y="142842"/>
            <a:ext cx="849775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pic>
        <p:nvPicPr>
          <p:cNvPr id="7" name="图片占位符 6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81680" y="142842"/>
            <a:ext cx="55806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Paul </a:t>
            </a:r>
            <a:r>
              <a:rPr lang="en-US" altLang="zh-CN" dirty="0" err="1" smtClean="0"/>
              <a:t>Shipton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Jeffrey Reid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它们在哪里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PIC_028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8394" y="142875"/>
            <a:ext cx="8695774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zh-CN" altLang="en-US" dirty="0" smtClean="0"/>
              <a:t>爸爸问：“我的书在哪里？”</a:t>
            </a:r>
            <a:endParaRPr lang="en-US" altLang="zh-CN" dirty="0" smtClean="0"/>
          </a:p>
          <a:p>
            <a:pPr algn="just"/>
            <a:r>
              <a:rPr lang="zh-CN" altLang="en-US" dirty="0" smtClean="0"/>
              <a:t>我说：“书在椅子上，爸爸。</a:t>
            </a:r>
            <a:r>
              <a:rPr lang="zh-CN" alt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n-US" altLang="zh-CN" dirty="0" smtClean="0"/>
          </a:p>
        </p:txBody>
      </p:sp>
      <p:pic>
        <p:nvPicPr>
          <p:cNvPr id="8" name="图片占位符 7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185166"/>
            <a:ext cx="8858312" cy="3273211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CN" altLang="en-US" sz="3400" dirty="0" smtClean="0"/>
              <a:t>爸爸问：“我的午饭在哪里？”</a:t>
            </a:r>
            <a:endParaRPr lang="en-US" altLang="zh-CN" sz="3400" dirty="0" smtClean="0"/>
          </a:p>
          <a:p>
            <a:pPr algn="just"/>
            <a:r>
              <a:rPr lang="zh-CN" altLang="en-US" sz="3400" dirty="0" smtClean="0"/>
              <a:t>我说：“午饭在冰箱里，爸爸。”</a:t>
            </a:r>
            <a:endParaRPr lang="en-US" altLang="zh-CN" sz="3400" dirty="0" smtClean="0"/>
          </a:p>
        </p:txBody>
      </p:sp>
      <p:pic>
        <p:nvPicPr>
          <p:cNvPr id="6" name="图片占位符 5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061315"/>
            <a:ext cx="8858312" cy="3520913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CN" altLang="en-US" sz="3400" dirty="0" smtClean="0"/>
              <a:t>爸爸问：“我的钥匙在哪里？”</a:t>
            </a:r>
            <a:endParaRPr lang="en-US" altLang="zh-CN" sz="3400" dirty="0" smtClean="0"/>
          </a:p>
          <a:p>
            <a:pPr algn="just"/>
            <a:r>
              <a:rPr lang="zh-CN" altLang="en-US" sz="3400" dirty="0" smtClean="0"/>
              <a:t>我说：“钥匙在桌子上，爸爸。”</a:t>
            </a:r>
            <a:endParaRPr lang="en-US" altLang="zh-CN" sz="3400" dirty="0" smtClean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367994"/>
            <a:ext cx="8858312" cy="2907555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CN" altLang="en-US" sz="3400" dirty="0" smtClean="0"/>
              <a:t>爸爸问：“我的提包在哪里？”</a:t>
            </a:r>
            <a:endParaRPr lang="en-US" altLang="zh-CN" sz="3400" dirty="0" smtClean="0"/>
          </a:p>
          <a:p>
            <a:pPr algn="just"/>
            <a:r>
              <a:rPr lang="zh-CN" altLang="en-US" sz="3400" dirty="0" smtClean="0"/>
              <a:t>我说：“提包在柜子里，爸爸。”</a:t>
            </a:r>
            <a:endParaRPr lang="en-US" altLang="zh-CN" sz="3400" dirty="0" smtClean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146832"/>
            <a:ext cx="8858312" cy="334988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CN" altLang="en-US" sz="3400" dirty="0" smtClean="0"/>
              <a:t>爸爸问：“我的手套在哪里？”</a:t>
            </a:r>
            <a:endParaRPr lang="en-US" altLang="zh-CN" sz="3400" dirty="0" smtClean="0"/>
          </a:p>
          <a:p>
            <a:pPr algn="just"/>
            <a:r>
              <a:rPr lang="zh-CN" altLang="en-US" sz="3400" dirty="0" smtClean="0"/>
              <a:t>我说：“手套在抽屉里，爸爸。”</a:t>
            </a:r>
            <a:endParaRPr lang="en-US" altLang="zh-CN" sz="3400" dirty="0" smtClean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241194"/>
            <a:ext cx="8858312" cy="3161155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zh-CN" altLang="en-US" sz="3400" dirty="0" smtClean="0"/>
              <a:t>爸爸问：“我的笔在哪里？”</a:t>
            </a:r>
            <a:endParaRPr lang="en-US" altLang="zh-CN" sz="3400" dirty="0" smtClean="0"/>
          </a:p>
          <a:p>
            <a:pPr algn="just"/>
            <a:r>
              <a:rPr lang="zh-CN" altLang="en-US" sz="3400" dirty="0" smtClean="0"/>
              <a:t>我说：“笔在您的口袋里，爸爸。”</a:t>
            </a:r>
            <a:endParaRPr lang="en-US" altLang="zh-CN" sz="3400" dirty="0" smtClean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42844" y="1211706"/>
            <a:ext cx="8858312" cy="3220132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2167</TotalTime>
  <Words>184</Words>
  <Application>Microsoft Office PowerPoint</Application>
  <PresentationFormat>全屏显示(4:3)</PresentationFormat>
  <Paragraphs>29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余老师</dc:creator>
  <cp:lastModifiedBy>WuzheHe</cp:lastModifiedBy>
  <cp:revision>869</cp:revision>
  <dcterms:created xsi:type="dcterms:W3CDTF">2006-11-17T02:45:10Z</dcterms:created>
  <dcterms:modified xsi:type="dcterms:W3CDTF">2007-10-22T14:54:50Z</dcterms:modified>
</cp:coreProperties>
</file>