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18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“普尔小姐，快快好起来，我们都很想念你。”</a:t>
            </a:r>
            <a:endParaRPr lang="en-US" altLang="zh-CN" dirty="0" smtClean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48553" y="142842"/>
            <a:ext cx="68468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Joy Cowley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Diane Perham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普尔小姐在哪里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72458" y="142875"/>
            <a:ext cx="492764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普尔小姐在哪里？她不在操场上。</a:t>
            </a:r>
            <a:endParaRPr lang="en-US" altLang="zh-CN" dirty="0" smtClean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69919" y="142842"/>
            <a:ext cx="440416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她不在教室里。</a:t>
            </a:r>
            <a:endParaRPr lang="en-US" altLang="zh-CN" dirty="0" smtClean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她不在图书馆。</a:t>
            </a:r>
            <a:endParaRPr lang="en-US" altLang="zh-CN" dirty="0" smtClean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0919" y="142842"/>
            <a:ext cx="402216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她不在办公室。</a:t>
            </a:r>
            <a:endParaRPr lang="en-US" altLang="zh-CN" dirty="0" smtClean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3430" y="142842"/>
            <a:ext cx="401713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“普尔小姐在哪里？她不在学校里。”</a:t>
            </a:r>
            <a:endParaRPr lang="en-US" altLang="zh-CN" dirty="0" smtClean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6709" y="142842"/>
            <a:ext cx="435058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“她感冒了，躺在家里。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altLang="zh-CN" dirty="0" smtClean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59204" y="142842"/>
            <a:ext cx="442559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2178</TotalTime>
  <Words>76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871</cp:revision>
  <dcterms:created xsi:type="dcterms:W3CDTF">2006-11-17T02:45:10Z</dcterms:created>
  <dcterms:modified xsi:type="dcterms:W3CDTF">2007-10-22T15:02:46Z</dcterms:modified>
</cp:coreProperties>
</file>