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085" autoAdjust="0"/>
    <p:restoredTop sz="94660" autoAdjust="0"/>
  </p:normalViewPr>
  <p:slideViewPr>
    <p:cSldViewPr>
      <p:cViewPr varScale="1">
        <p:scale>
          <a:sx n="97" d="100"/>
          <a:sy n="97" d="100"/>
        </p:scale>
        <p:origin x="-10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6000" b="1" cap="all" spc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36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 decel="100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6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80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822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, 0; 0.125,0.2665; 0.25,0.4; 0.375,0.465; 0.5,0.5;  0.625,0.535; 0.75,0.6; 0.875,0.7335; 1,1">
                          <p:stCondLst>
                            <p:cond delay="664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332" tmFilter="0, 0; 0.125,0.2665; 0.25,0.4; 0.375,0.465; 0.5,0.5;  0.625,0.535; 0.75,0.6; 0.875,0.7335; 1,1">
                          <p:stCondLst>
                            <p:cond delay="1324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64" tmFilter="0, 0; 0.125,0.2665; 0.25,0.4; 0.375,0.465; 0.5,0.5;  0.625,0.535; 0.75,0.6; 0.875,0.7335; 1,1">
                          <p:stCondLst>
                            <p:cond delay="1656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26">
                          <p:stCondLst>
                            <p:cond delay="650"/>
                          </p:stCondLst>
                        </p:cTn>
                        <p:tgtEl>
                          <p:spTgt spid="32"/>
                        </p:tgtEl>
                      </p:cBhvr>
                      <p:to x="100000" y="60000"/>
                    </p:animScale>
                    <p:animScale>
                      <p:cBhvr>
                        <p:cTn dur="166" decel="50000">
                          <p:stCondLst>
                            <p:cond delay="676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312"/>
                          </p:stCondLst>
                        </p:cTn>
                        <p:tgtEl>
                          <p:spTgt spid="32"/>
                        </p:tgtEl>
                      </p:cBhvr>
                      <p:to x="100000" y="80000"/>
                    </p:animScale>
                    <p:animScale>
                      <p:cBhvr>
                        <p:cTn dur="166" decel="50000">
                          <p:stCondLst>
                            <p:cond delay="1338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642"/>
                          </p:stCondLst>
                        </p:cTn>
                        <p:tgtEl>
                          <p:spTgt spid="32"/>
                        </p:tgtEl>
                      </p:cBhvr>
                      <p:to x="100000" y="90000"/>
                    </p:animScale>
                    <p:animScale>
                      <p:cBhvr>
                        <p:cTn dur="166" decel="50000">
                          <p:stCondLst>
                            <p:cond delay="1668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808"/>
                          </p:stCondLst>
                        </p:cTn>
                        <p:tgtEl>
                          <p:spTgt spid="32"/>
                        </p:tgtEl>
                      </p:cBhvr>
                      <p:to x="100000" y="95000"/>
                    </p:animScale>
                    <p:animScale>
                      <p:cBhvr>
                        <p:cTn dur="166" decel="50000">
                          <p:stCondLst>
                            <p:cond delay="1834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357958"/>
            <a:ext cx="544313" cy="455799"/>
          </a:xfrm>
          <a:prstGeom prst="donut">
            <a:avLst>
              <a:gd name="adj" fmla="val 26583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自定义版式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5909505" cy="5643578"/>
          </a:xfrm>
          <a:prstGeom prst="rect">
            <a:avLst/>
          </a:prstGeom>
          <a:ln w="63500" cmpd="thickThin">
            <a:solidFill>
              <a:schemeClr val="bg1">
                <a:alpha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6215074" y="2928934"/>
            <a:ext cx="2714644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4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4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072330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143108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071802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071934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072066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072198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57166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卡通 (3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“噢！就在我的鼻子上！”尼克说。</a:t>
            </a:r>
            <a:endParaRPr lang="en-US" altLang="zh-CN" dirty="0" smtClean="0"/>
          </a:p>
        </p:txBody>
      </p:sp>
      <p:pic>
        <p:nvPicPr>
          <p:cNvPr id="6" name="图片占位符 5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41961" y="142842"/>
            <a:ext cx="486007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3786182" y="4918565"/>
            <a:ext cx="3286148" cy="5000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Christine </a:t>
            </a:r>
            <a:r>
              <a:rPr lang="en-US" altLang="zh-CN" dirty="0" err="1" smtClean="0"/>
              <a:t>Cachemaille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Sue Price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尼克找眼镜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24832" y="142875"/>
            <a:ext cx="5022898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尼克问：“我的眼镜在哪里？”</a:t>
            </a:r>
            <a:endParaRPr lang="en-US" altLang="zh-CN" dirty="0" smtClean="0"/>
          </a:p>
        </p:txBody>
      </p:sp>
      <p:pic>
        <p:nvPicPr>
          <p:cNvPr id="8" name="图片占位符 7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262762" y="142842"/>
            <a:ext cx="4618475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妈妈说：“看看床底下有没有？”</a:t>
            </a:r>
            <a:endParaRPr lang="en-US" altLang="zh-CN" dirty="0" smtClean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28816" y="142842"/>
            <a:ext cx="488636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爸爸说：“看看书包里有没有？”</a:t>
            </a:r>
            <a:endParaRPr lang="en-US" altLang="zh-CN" dirty="0" smtClean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59164" y="142842"/>
            <a:ext cx="502567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珍妮说：“看看桌子上有没有？”</a:t>
            </a:r>
            <a:endParaRPr lang="en-US" altLang="zh-CN" dirty="0" smtClean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85953" y="142842"/>
            <a:ext cx="497209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彼得说：“看看电视后面有没有？”</a:t>
            </a:r>
            <a:endParaRPr lang="en-US" altLang="zh-CN" dirty="0" smtClean="0"/>
          </a:p>
        </p:txBody>
      </p:sp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84153" y="142842"/>
            <a:ext cx="517569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“看看镜子里面有没有？”</a:t>
            </a:r>
            <a:endParaRPr lang="en-US" altLang="zh-CN" dirty="0" smtClean="0"/>
          </a:p>
        </p:txBody>
      </p:sp>
      <p:pic>
        <p:nvPicPr>
          <p:cNvPr id="6" name="图片占位符 5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07384" y="142842"/>
            <a:ext cx="492923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2186</TotalTime>
  <Words>93</Words>
  <Application>Microsoft Office PowerPoint</Application>
  <PresentationFormat>全屏显示(4:3)</PresentationFormat>
  <Paragraphs>19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余老师</dc:creator>
  <cp:lastModifiedBy>WuzheHe</cp:lastModifiedBy>
  <cp:revision>875</cp:revision>
  <dcterms:created xsi:type="dcterms:W3CDTF">2006-11-17T02:45:10Z</dcterms:created>
  <dcterms:modified xsi:type="dcterms:W3CDTF">2007-10-22T15:09:59Z</dcterms:modified>
</cp:coreProperties>
</file>