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009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妈妈上街买了一瓶胡椒粉。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66933" y="142842"/>
            <a:ext cx="801013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715963" algn="just"/>
            <a:r>
              <a:rPr lang="zh-CN" altLang="en-US" sz="2800" dirty="0" smtClean="0"/>
              <a:t>贪吃的小猫跟在后面。它在购物袋里找到了胡椒粉，就大口大口地吃起来。</a:t>
            </a:r>
            <a:endParaRPr lang="zh-CN" altLang="en-US" sz="2800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915261" y="142842"/>
            <a:ext cx="731347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啊呀呀！</a:t>
            </a:r>
            <a:endParaRPr lang="zh-CN" altLang="en-US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99833" y="142842"/>
            <a:ext cx="614433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结果就是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62199" y="142842"/>
            <a:ext cx="74196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Joy Cowley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Robyn Belton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贪吃的小猫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4200" y="142875"/>
            <a:ext cx="858416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175" indent="715963" algn="just"/>
            <a:r>
              <a:rPr lang="zh-CN" altLang="en-US" dirty="0" smtClean="0"/>
              <a:t>妈妈上街买了几根香肠。贪吃的小猫跟在后面。它在购物袋里找到了香肠，就大口大口地吃起来。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84590"/>
            <a:ext cx="8858312" cy="5274364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715963" algn="just"/>
            <a:r>
              <a:rPr lang="zh-CN" altLang="en-US" sz="2800" dirty="0" smtClean="0"/>
              <a:t>妈妈上街买了几个小面包。贪吃的小猫跟在后面。它在购物袋里找到了小面包，就大口大口地吃起来。</a:t>
            </a:r>
            <a:endParaRPr lang="zh-CN" altLang="en-US" sz="2800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319708" y="142842"/>
            <a:ext cx="650458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715963" algn="just"/>
            <a:r>
              <a:rPr lang="zh-CN" altLang="en-US" sz="2800" dirty="0" smtClean="0"/>
              <a:t>妈妈上街买了几包土豆片。贪吃的小猫跟在后面。它在购物袋里找到了土豆片，就大口大口地吃起来。</a:t>
            </a:r>
            <a:endParaRPr lang="zh-CN" altLang="en-US" sz="2800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430864"/>
            <a:ext cx="8858312" cy="4781815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715963" algn="just"/>
            <a:r>
              <a:rPr lang="zh-CN" altLang="en-US" sz="2800" dirty="0" smtClean="0"/>
              <a:t>妈妈上街买了几根香蕉。贪吃的小猫跟在后面。它在购物袋里找到了香蕉，就大口大口地吃起来。</a:t>
            </a:r>
            <a:endParaRPr lang="zh-CN" altLang="en-US" sz="2800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89930" y="142842"/>
            <a:ext cx="83641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妈妈上街买了几块巧克力。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14014" y="142842"/>
            <a:ext cx="63159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175" indent="715963" algn="just"/>
            <a:r>
              <a:rPr lang="zh-CN" altLang="en-US" sz="2800" dirty="0" smtClean="0"/>
              <a:t>贪吃的小猫跟在后面。它在购物袋里找到了巧克力，就大口大口地吃起来。</a:t>
            </a:r>
            <a:endParaRPr lang="zh-CN" altLang="en-US" sz="2800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506933"/>
            <a:ext cx="8858312" cy="4629677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2203</TotalTime>
  <Words>232</Words>
  <Application>Microsoft Office PowerPoint</Application>
  <PresentationFormat>全屏显示(4:3)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880</cp:revision>
  <dcterms:created xsi:type="dcterms:W3CDTF">2006-11-17T02:45:10Z</dcterms:created>
  <dcterms:modified xsi:type="dcterms:W3CDTF">2007-10-22T15:21:43Z</dcterms:modified>
</cp:coreProperties>
</file>